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embeddedFontLst>
    <p:embeddedFont>
      <p:font typeface="Poppins" panose="00000500000000000000" pitchFamily="2" charset="0"/>
      <p:regular r:id="rId8"/>
      <p:bold r:id="rId9"/>
      <p:italic r:id="rId10"/>
      <p:boldItalic r:id="rId11"/>
    </p:embeddedFont>
    <p:embeddedFont>
      <p:font typeface="Poppins SemiBold" panose="00000700000000000000" pitchFamily="2" charset="0"/>
      <p:bold r:id="rId12"/>
      <p:boldItalic r:id="rId13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024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48">
          <p15:clr>
            <a:srgbClr val="A4A3A4"/>
          </p15:clr>
        </p15:guide>
        <p15:guide id="6" pos="574">
          <p15:clr>
            <a:srgbClr val="A4A3A4"/>
          </p15:clr>
        </p15:guide>
        <p15:guide id="7" pos="71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E2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14267E-A247-451B-B33D-0CB8C89496ED}" v="6" dt="2025-01-15T14:13:09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  <p:guide orient="horz" pos="2024"/>
        <p:guide orient="horz" pos="1026"/>
        <p:guide orient="horz" pos="3748"/>
        <p:guide pos="574"/>
        <p:guide pos="71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B99D5-867F-4652-81CB-FD835C0F9B88}" type="datetimeFigureOut">
              <a:rPr lang="fi-FI" sz="800" smtClean="0"/>
              <a:t>16.1.2025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2310-280E-43A5-B527-8C5995915C30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3975631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A7B7FBEE-A248-4C24-BD89-73A892529AE3}" type="datetimeFigureOut">
              <a:rPr lang="fi-FI" smtClean="0"/>
              <a:pPr/>
              <a:t>16.1.2025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404BCD17-4A0F-4093-B54A-6D64D0C234E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43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5DE523-A307-4B2F-81C9-4FC02EDDF682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8" name="Oval 7"/>
          <p:cNvSpPr/>
          <p:nvPr userDrawn="1"/>
        </p:nvSpPr>
        <p:spPr>
          <a:xfrm>
            <a:off x="551384" y="836712"/>
            <a:ext cx="1296144" cy="1296144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 userDrawn="1"/>
        </p:nvSpPr>
        <p:spPr>
          <a:xfrm>
            <a:off x="403994" y="404664"/>
            <a:ext cx="504056" cy="504056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415480" y="764704"/>
            <a:ext cx="720080" cy="720080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8" name="Group 17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0" name="Oval 19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7869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001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300-3866-426F-9F20-810C39FAEDAE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1055440" y="4869160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2" name="Oval 11"/>
          <p:cNvSpPr/>
          <p:nvPr userDrawn="1"/>
        </p:nvSpPr>
        <p:spPr>
          <a:xfrm>
            <a:off x="3935760" y="1700808"/>
            <a:ext cx="1224136" cy="1224136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95400" y="1556792"/>
            <a:ext cx="4175125" cy="417671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2686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2889299"/>
            <a:ext cx="4824536" cy="1079401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C77-0B7B-4384-88D9-55C13617FC5C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7" name="Picture Placeholder 9"/>
          <p:cNvSpPr>
            <a:spLocks noGrp="1" noChangeAspect="1"/>
          </p:cNvSpPr>
          <p:nvPr>
            <p:ph type="pic" sz="quarter" idx="13"/>
          </p:nvPr>
        </p:nvSpPr>
        <p:spPr>
          <a:xfrm>
            <a:off x="6240016" y="800235"/>
            <a:ext cx="5255534" cy="525753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10488488" y="1124744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9" name="Oval 8"/>
          <p:cNvSpPr/>
          <p:nvPr userDrawn="1"/>
        </p:nvSpPr>
        <p:spPr>
          <a:xfrm>
            <a:off x="5951984" y="4437112"/>
            <a:ext cx="1296144" cy="1296144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Oval 9"/>
          <p:cNvSpPr/>
          <p:nvPr userDrawn="1"/>
        </p:nvSpPr>
        <p:spPr>
          <a:xfrm>
            <a:off x="479376" y="764704"/>
            <a:ext cx="1008112" cy="1008112"/>
          </a:xfrm>
          <a:prstGeom prst="ellipse">
            <a:avLst/>
          </a:prstGeom>
          <a:solidFill>
            <a:srgbClr val="6ABE2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9122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120" y="2889299"/>
            <a:ext cx="4104656" cy="1079401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6974-8A92-45EF-9400-A8272DEEA002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7" name="Picture Placeholder 9"/>
          <p:cNvSpPr>
            <a:spLocks noGrp="1" noChangeAspect="1"/>
          </p:cNvSpPr>
          <p:nvPr>
            <p:ph type="pic" sz="quarter" idx="13"/>
          </p:nvPr>
        </p:nvSpPr>
        <p:spPr>
          <a:xfrm>
            <a:off x="623392" y="800235"/>
            <a:ext cx="5255534" cy="525753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10848502" y="764679"/>
            <a:ext cx="720105" cy="720105"/>
          </a:xfrm>
          <a:prstGeom prst="ellipse">
            <a:avLst/>
          </a:prstGeom>
          <a:solidFill>
            <a:srgbClr val="6ABE2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9" name="Oval 8"/>
          <p:cNvSpPr/>
          <p:nvPr userDrawn="1"/>
        </p:nvSpPr>
        <p:spPr>
          <a:xfrm>
            <a:off x="5159896" y="4077072"/>
            <a:ext cx="1512168" cy="1512168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Oval 9"/>
          <p:cNvSpPr/>
          <p:nvPr userDrawn="1"/>
        </p:nvSpPr>
        <p:spPr>
          <a:xfrm>
            <a:off x="767532" y="980728"/>
            <a:ext cx="1008112" cy="1008112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97252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2451-38DC-4871-8429-274480058245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13250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6F593-2AB9-4175-8640-65F9540DBC10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5245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k you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1225" y="2636912"/>
            <a:ext cx="10369550" cy="1584176"/>
          </a:xfrm>
        </p:spPr>
        <p:txBody>
          <a:bodyPr anchor="ctr" anchorCtr="0"/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Add your thank you message.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58E7F3-ED2B-4610-AB80-0547464BE2EA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8" name="Oval 7"/>
          <p:cNvSpPr/>
          <p:nvPr userDrawn="1"/>
        </p:nvSpPr>
        <p:spPr>
          <a:xfrm>
            <a:off x="839416" y="548680"/>
            <a:ext cx="1224136" cy="1224136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 userDrawn="1"/>
        </p:nvSpPr>
        <p:spPr>
          <a:xfrm>
            <a:off x="403994" y="404664"/>
            <a:ext cx="435422" cy="435422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487488" y="1556792"/>
            <a:ext cx="648072" cy="64807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3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4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6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193615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81D52C-2802-4247-B4EE-E16AAAA4C98F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grpSp>
        <p:nvGrpSpPr>
          <p:cNvPr id="37" name="Group 36"/>
          <p:cNvGrpSpPr>
            <a:grpSpLocks noChangeAspect="1"/>
          </p:cNvGrpSpPr>
          <p:nvPr userDrawn="1"/>
        </p:nvGrpSpPr>
        <p:grpSpPr>
          <a:xfrm>
            <a:off x="2712000" y="2411125"/>
            <a:ext cx="6768000" cy="1603950"/>
            <a:chOff x="2782888" y="828676"/>
            <a:chExt cx="6772275" cy="1604963"/>
          </a:xfrm>
        </p:grpSpPr>
        <p:sp>
          <p:nvSpPr>
            <p:cNvPr id="38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49" name="Group 48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50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1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2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3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54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34162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EAA7-B093-481C-A4F1-5A375EC29DD8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5332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E3086F-7539-441D-954F-D27B5F2ED811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559877" y="476672"/>
            <a:ext cx="1224136" cy="1224136"/>
          </a:xfrm>
          <a:prstGeom prst="ellipse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val 9"/>
          <p:cNvSpPr/>
          <p:nvPr userDrawn="1"/>
        </p:nvSpPr>
        <p:spPr>
          <a:xfrm>
            <a:off x="10992544" y="2348880"/>
            <a:ext cx="432048" cy="43204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10488488" y="1412776"/>
            <a:ext cx="648072" cy="64807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608"/>
            <a:chOff x="2782888" y="828676"/>
            <a:chExt cx="6772275" cy="1604963"/>
          </a:xfrm>
        </p:grpSpPr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4144963" y="1260476"/>
              <a:ext cx="5410200" cy="795338"/>
            </a:xfrm>
            <a:custGeom>
              <a:avLst/>
              <a:gdLst>
                <a:gd name="T0" fmla="*/ 992 w 6816"/>
                <a:gd name="T1" fmla="*/ 966 h 1001"/>
                <a:gd name="T2" fmla="*/ 841 w 6816"/>
                <a:gd name="T3" fmla="*/ 474 h 1001"/>
                <a:gd name="T4" fmla="*/ 1321 w 6816"/>
                <a:gd name="T5" fmla="*/ 346 h 1001"/>
                <a:gd name="T6" fmla="*/ 1161 w 6816"/>
                <a:gd name="T7" fmla="*/ 438 h 1001"/>
                <a:gd name="T8" fmla="*/ 957 w 6816"/>
                <a:gd name="T9" fmla="*/ 645 h 1001"/>
                <a:gd name="T10" fmla="*/ 1183 w 6816"/>
                <a:gd name="T11" fmla="*/ 851 h 1001"/>
                <a:gd name="T12" fmla="*/ 1364 w 6816"/>
                <a:gd name="T13" fmla="*/ 623 h 1001"/>
                <a:gd name="T14" fmla="*/ 1957 w 6816"/>
                <a:gd name="T15" fmla="*/ 999 h 1001"/>
                <a:gd name="T16" fmla="*/ 1635 w 6816"/>
                <a:gd name="T17" fmla="*/ 571 h 1001"/>
                <a:gd name="T18" fmla="*/ 2081 w 6816"/>
                <a:gd name="T19" fmla="*/ 303 h 1001"/>
                <a:gd name="T20" fmla="*/ 2320 w 6816"/>
                <a:gd name="T21" fmla="*/ 712 h 1001"/>
                <a:gd name="T22" fmla="*/ 2073 w 6816"/>
                <a:gd name="T23" fmla="*/ 845 h 1001"/>
                <a:gd name="T24" fmla="*/ 1996 w 6816"/>
                <a:gd name="T25" fmla="*/ 1001 h 1001"/>
                <a:gd name="T26" fmla="*/ 1900 w 6816"/>
                <a:gd name="T27" fmla="*/ 447 h 1001"/>
                <a:gd name="T28" fmla="*/ 4432 w 6816"/>
                <a:gd name="T29" fmla="*/ 983 h 1001"/>
                <a:gd name="T30" fmla="*/ 3594 w 6816"/>
                <a:gd name="T31" fmla="*/ 207 h 1001"/>
                <a:gd name="T32" fmla="*/ 3710 w 6816"/>
                <a:gd name="T33" fmla="*/ 53 h 1001"/>
                <a:gd name="T34" fmla="*/ 3664 w 6816"/>
                <a:gd name="T35" fmla="*/ 237 h 1001"/>
                <a:gd name="T36" fmla="*/ 3891 w 6816"/>
                <a:gd name="T37" fmla="*/ 70 h 1001"/>
                <a:gd name="T38" fmla="*/ 4047 w 6816"/>
                <a:gd name="T39" fmla="*/ 186 h 1001"/>
                <a:gd name="T40" fmla="*/ 932 w 6816"/>
                <a:gd name="T41" fmla="*/ 159 h 1001"/>
                <a:gd name="T42" fmla="*/ 1097 w 6816"/>
                <a:gd name="T43" fmla="*/ 70 h 1001"/>
                <a:gd name="T44" fmla="*/ 1287 w 6816"/>
                <a:gd name="T45" fmla="*/ 229 h 1001"/>
                <a:gd name="T46" fmla="*/ 1305 w 6816"/>
                <a:gd name="T47" fmla="*/ 43 h 1001"/>
                <a:gd name="T48" fmla="*/ 1394 w 6816"/>
                <a:gd name="T49" fmla="*/ 207 h 1001"/>
                <a:gd name="T50" fmla="*/ 4857 w 6816"/>
                <a:gd name="T51" fmla="*/ 101 h 1001"/>
                <a:gd name="T52" fmla="*/ 5043 w 6816"/>
                <a:gd name="T53" fmla="*/ 119 h 1001"/>
                <a:gd name="T54" fmla="*/ 4589 w 6816"/>
                <a:gd name="T55" fmla="*/ 215 h 1001"/>
                <a:gd name="T56" fmla="*/ 4688 w 6816"/>
                <a:gd name="T57" fmla="*/ 49 h 1001"/>
                <a:gd name="T58" fmla="*/ 4670 w 6816"/>
                <a:gd name="T59" fmla="*/ 235 h 1001"/>
                <a:gd name="T60" fmla="*/ 5233 w 6816"/>
                <a:gd name="T61" fmla="*/ 771 h 1001"/>
                <a:gd name="T62" fmla="*/ 5416 w 6816"/>
                <a:gd name="T63" fmla="*/ 821 h 1001"/>
                <a:gd name="T64" fmla="*/ 3149 w 6816"/>
                <a:gd name="T65" fmla="*/ 929 h 1001"/>
                <a:gd name="T66" fmla="*/ 3247 w 6816"/>
                <a:gd name="T67" fmla="*/ 743 h 1001"/>
                <a:gd name="T68" fmla="*/ 2562 w 6816"/>
                <a:gd name="T69" fmla="*/ 991 h 1001"/>
                <a:gd name="T70" fmla="*/ 2655 w 6816"/>
                <a:gd name="T71" fmla="*/ 857 h 1001"/>
                <a:gd name="T72" fmla="*/ 2554 w 6816"/>
                <a:gd name="T73" fmla="*/ 683 h 1001"/>
                <a:gd name="T74" fmla="*/ 2432 w 6816"/>
                <a:gd name="T75" fmla="*/ 396 h 1001"/>
                <a:gd name="T76" fmla="*/ 2861 w 6816"/>
                <a:gd name="T77" fmla="*/ 371 h 1001"/>
                <a:gd name="T78" fmla="*/ 2567 w 6816"/>
                <a:gd name="T79" fmla="*/ 472 h 1001"/>
                <a:gd name="T80" fmla="*/ 2874 w 6816"/>
                <a:gd name="T81" fmla="*/ 665 h 1001"/>
                <a:gd name="T82" fmla="*/ 2808 w 6816"/>
                <a:gd name="T83" fmla="*/ 968 h 1001"/>
                <a:gd name="T84" fmla="*/ 3535 w 6816"/>
                <a:gd name="T85" fmla="*/ 417 h 1001"/>
                <a:gd name="T86" fmla="*/ 3584 w 6816"/>
                <a:gd name="T87" fmla="*/ 920 h 1001"/>
                <a:gd name="T88" fmla="*/ 4066 w 6816"/>
                <a:gd name="T89" fmla="*/ 898 h 1001"/>
                <a:gd name="T90" fmla="*/ 4066 w 6816"/>
                <a:gd name="T91" fmla="*/ 393 h 1001"/>
                <a:gd name="T92" fmla="*/ 3682 w 6816"/>
                <a:gd name="T93" fmla="*/ 803 h 1001"/>
                <a:gd name="T94" fmla="*/ 3682 w 6816"/>
                <a:gd name="T95" fmla="*/ 487 h 1001"/>
                <a:gd name="T96" fmla="*/ 3980 w 6816"/>
                <a:gd name="T97" fmla="*/ 529 h 1001"/>
                <a:gd name="T98" fmla="*/ 3892 w 6816"/>
                <a:gd name="T99" fmla="*/ 833 h 1001"/>
                <a:gd name="T100" fmla="*/ 5753 w 6816"/>
                <a:gd name="T101" fmla="*/ 865 h 1001"/>
                <a:gd name="T102" fmla="*/ 5901 w 6816"/>
                <a:gd name="T103" fmla="*/ 795 h 1001"/>
                <a:gd name="T104" fmla="*/ 6258 w 6816"/>
                <a:gd name="T105" fmla="*/ 349 h 1001"/>
                <a:gd name="T106" fmla="*/ 6162 w 6816"/>
                <a:gd name="T107" fmla="*/ 846 h 1001"/>
                <a:gd name="T108" fmla="*/ 6631 w 6816"/>
                <a:gd name="T109" fmla="*/ 959 h 1001"/>
                <a:gd name="T110" fmla="*/ 6774 w 6816"/>
                <a:gd name="T111" fmla="*/ 474 h 1001"/>
                <a:gd name="T112" fmla="*/ 6398 w 6816"/>
                <a:gd name="T113" fmla="*/ 840 h 1001"/>
                <a:gd name="T114" fmla="*/ 6273 w 6816"/>
                <a:gd name="T115" fmla="*/ 564 h 1001"/>
                <a:gd name="T116" fmla="*/ 6573 w 6816"/>
                <a:gd name="T117" fmla="*/ 475 h 1001"/>
                <a:gd name="T118" fmla="*/ 6603 w 6816"/>
                <a:gd name="T119" fmla="*/ 791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816" h="1001">
                  <a:moveTo>
                    <a:pt x="519" y="983"/>
                  </a:moveTo>
                  <a:lnTo>
                    <a:pt x="327" y="983"/>
                  </a:lnTo>
                  <a:lnTo>
                    <a:pt x="163" y="512"/>
                  </a:lnTo>
                  <a:lnTo>
                    <a:pt x="0" y="41"/>
                  </a:lnTo>
                  <a:lnTo>
                    <a:pt x="180" y="41"/>
                  </a:lnTo>
                  <a:lnTo>
                    <a:pt x="182" y="45"/>
                  </a:lnTo>
                  <a:lnTo>
                    <a:pt x="423" y="773"/>
                  </a:lnTo>
                  <a:lnTo>
                    <a:pt x="667" y="41"/>
                  </a:lnTo>
                  <a:lnTo>
                    <a:pt x="847" y="41"/>
                  </a:lnTo>
                  <a:lnTo>
                    <a:pt x="683" y="512"/>
                  </a:lnTo>
                  <a:lnTo>
                    <a:pt x="519" y="983"/>
                  </a:lnTo>
                  <a:close/>
                  <a:moveTo>
                    <a:pt x="1139" y="1001"/>
                  </a:moveTo>
                  <a:lnTo>
                    <a:pt x="1104" y="999"/>
                  </a:lnTo>
                  <a:lnTo>
                    <a:pt x="1071" y="994"/>
                  </a:lnTo>
                  <a:lnTo>
                    <a:pt x="1039" y="984"/>
                  </a:lnTo>
                  <a:lnTo>
                    <a:pt x="1008" y="973"/>
                  </a:lnTo>
                  <a:lnTo>
                    <a:pt x="992" y="966"/>
                  </a:lnTo>
                  <a:lnTo>
                    <a:pt x="978" y="958"/>
                  </a:lnTo>
                  <a:lnTo>
                    <a:pt x="950" y="940"/>
                  </a:lnTo>
                  <a:lnTo>
                    <a:pt x="924" y="919"/>
                  </a:lnTo>
                  <a:lnTo>
                    <a:pt x="900" y="897"/>
                  </a:lnTo>
                  <a:lnTo>
                    <a:pt x="879" y="872"/>
                  </a:lnTo>
                  <a:lnTo>
                    <a:pt x="859" y="844"/>
                  </a:lnTo>
                  <a:lnTo>
                    <a:pt x="842" y="815"/>
                  </a:lnTo>
                  <a:lnTo>
                    <a:pt x="828" y="784"/>
                  </a:lnTo>
                  <a:lnTo>
                    <a:pt x="817" y="751"/>
                  </a:lnTo>
                  <a:lnTo>
                    <a:pt x="808" y="716"/>
                  </a:lnTo>
                  <a:lnTo>
                    <a:pt x="803" y="681"/>
                  </a:lnTo>
                  <a:lnTo>
                    <a:pt x="802" y="645"/>
                  </a:lnTo>
                  <a:lnTo>
                    <a:pt x="803" y="608"/>
                  </a:lnTo>
                  <a:lnTo>
                    <a:pt x="808" y="573"/>
                  </a:lnTo>
                  <a:lnTo>
                    <a:pt x="817" y="538"/>
                  </a:lnTo>
                  <a:lnTo>
                    <a:pt x="828" y="505"/>
                  </a:lnTo>
                  <a:lnTo>
                    <a:pt x="841" y="474"/>
                  </a:lnTo>
                  <a:lnTo>
                    <a:pt x="859" y="444"/>
                  </a:lnTo>
                  <a:lnTo>
                    <a:pt x="878" y="417"/>
                  </a:lnTo>
                  <a:lnTo>
                    <a:pt x="899" y="393"/>
                  </a:lnTo>
                  <a:lnTo>
                    <a:pt x="923" y="370"/>
                  </a:lnTo>
                  <a:lnTo>
                    <a:pt x="949" y="349"/>
                  </a:lnTo>
                  <a:lnTo>
                    <a:pt x="977" y="332"/>
                  </a:lnTo>
                  <a:lnTo>
                    <a:pt x="1007" y="317"/>
                  </a:lnTo>
                  <a:lnTo>
                    <a:pt x="1038" y="305"/>
                  </a:lnTo>
                  <a:lnTo>
                    <a:pt x="1070" y="296"/>
                  </a:lnTo>
                  <a:lnTo>
                    <a:pt x="1104" y="291"/>
                  </a:lnTo>
                  <a:lnTo>
                    <a:pt x="1139" y="289"/>
                  </a:lnTo>
                  <a:lnTo>
                    <a:pt x="1174" y="291"/>
                  </a:lnTo>
                  <a:lnTo>
                    <a:pt x="1207" y="295"/>
                  </a:lnTo>
                  <a:lnTo>
                    <a:pt x="1238" y="304"/>
                  </a:lnTo>
                  <a:lnTo>
                    <a:pt x="1267" y="315"/>
                  </a:lnTo>
                  <a:lnTo>
                    <a:pt x="1295" y="328"/>
                  </a:lnTo>
                  <a:lnTo>
                    <a:pt x="1321" y="346"/>
                  </a:lnTo>
                  <a:lnTo>
                    <a:pt x="1344" y="366"/>
                  </a:lnTo>
                  <a:lnTo>
                    <a:pt x="1365" y="388"/>
                  </a:lnTo>
                  <a:lnTo>
                    <a:pt x="1365" y="307"/>
                  </a:lnTo>
                  <a:lnTo>
                    <a:pt x="1521" y="307"/>
                  </a:lnTo>
                  <a:lnTo>
                    <a:pt x="1521" y="983"/>
                  </a:lnTo>
                  <a:lnTo>
                    <a:pt x="1365" y="983"/>
                  </a:lnTo>
                  <a:lnTo>
                    <a:pt x="1365" y="900"/>
                  </a:lnTo>
                  <a:lnTo>
                    <a:pt x="1355" y="912"/>
                  </a:lnTo>
                  <a:lnTo>
                    <a:pt x="1344" y="923"/>
                  </a:lnTo>
                  <a:lnTo>
                    <a:pt x="1321" y="944"/>
                  </a:lnTo>
                  <a:lnTo>
                    <a:pt x="1295" y="961"/>
                  </a:lnTo>
                  <a:lnTo>
                    <a:pt x="1268" y="975"/>
                  </a:lnTo>
                  <a:lnTo>
                    <a:pt x="1238" y="987"/>
                  </a:lnTo>
                  <a:lnTo>
                    <a:pt x="1207" y="995"/>
                  </a:lnTo>
                  <a:lnTo>
                    <a:pt x="1174" y="999"/>
                  </a:lnTo>
                  <a:lnTo>
                    <a:pt x="1139" y="1001"/>
                  </a:lnTo>
                  <a:close/>
                  <a:moveTo>
                    <a:pt x="1161" y="438"/>
                  </a:moveTo>
                  <a:lnTo>
                    <a:pt x="1139" y="439"/>
                  </a:lnTo>
                  <a:lnTo>
                    <a:pt x="1119" y="442"/>
                  </a:lnTo>
                  <a:lnTo>
                    <a:pt x="1099" y="447"/>
                  </a:lnTo>
                  <a:lnTo>
                    <a:pt x="1079" y="454"/>
                  </a:lnTo>
                  <a:lnTo>
                    <a:pt x="1062" y="462"/>
                  </a:lnTo>
                  <a:lnTo>
                    <a:pt x="1045" y="472"/>
                  </a:lnTo>
                  <a:lnTo>
                    <a:pt x="1030" y="484"/>
                  </a:lnTo>
                  <a:lnTo>
                    <a:pt x="1015" y="497"/>
                  </a:lnTo>
                  <a:lnTo>
                    <a:pt x="1003" y="512"/>
                  </a:lnTo>
                  <a:lnTo>
                    <a:pt x="991" y="527"/>
                  </a:lnTo>
                  <a:lnTo>
                    <a:pt x="981" y="544"/>
                  </a:lnTo>
                  <a:lnTo>
                    <a:pt x="973" y="562"/>
                  </a:lnTo>
                  <a:lnTo>
                    <a:pt x="970" y="572"/>
                  </a:lnTo>
                  <a:lnTo>
                    <a:pt x="967" y="582"/>
                  </a:lnTo>
                  <a:lnTo>
                    <a:pt x="961" y="602"/>
                  </a:lnTo>
                  <a:lnTo>
                    <a:pt x="958" y="623"/>
                  </a:lnTo>
                  <a:lnTo>
                    <a:pt x="957" y="645"/>
                  </a:lnTo>
                  <a:lnTo>
                    <a:pt x="958" y="667"/>
                  </a:lnTo>
                  <a:lnTo>
                    <a:pt x="961" y="689"/>
                  </a:lnTo>
                  <a:lnTo>
                    <a:pt x="967" y="708"/>
                  </a:lnTo>
                  <a:lnTo>
                    <a:pt x="973" y="728"/>
                  </a:lnTo>
                  <a:lnTo>
                    <a:pt x="981" y="745"/>
                  </a:lnTo>
                  <a:lnTo>
                    <a:pt x="991" y="763"/>
                  </a:lnTo>
                  <a:lnTo>
                    <a:pt x="1003" y="779"/>
                  </a:lnTo>
                  <a:lnTo>
                    <a:pt x="1015" y="793"/>
                  </a:lnTo>
                  <a:lnTo>
                    <a:pt x="1030" y="806"/>
                  </a:lnTo>
                  <a:lnTo>
                    <a:pt x="1045" y="818"/>
                  </a:lnTo>
                  <a:lnTo>
                    <a:pt x="1062" y="828"/>
                  </a:lnTo>
                  <a:lnTo>
                    <a:pt x="1079" y="836"/>
                  </a:lnTo>
                  <a:lnTo>
                    <a:pt x="1099" y="843"/>
                  </a:lnTo>
                  <a:lnTo>
                    <a:pt x="1119" y="848"/>
                  </a:lnTo>
                  <a:lnTo>
                    <a:pt x="1139" y="851"/>
                  </a:lnTo>
                  <a:lnTo>
                    <a:pt x="1161" y="852"/>
                  </a:lnTo>
                  <a:lnTo>
                    <a:pt x="1183" y="851"/>
                  </a:lnTo>
                  <a:lnTo>
                    <a:pt x="1205" y="848"/>
                  </a:lnTo>
                  <a:lnTo>
                    <a:pt x="1224" y="843"/>
                  </a:lnTo>
                  <a:lnTo>
                    <a:pt x="1243" y="836"/>
                  </a:lnTo>
                  <a:lnTo>
                    <a:pt x="1262" y="828"/>
                  </a:lnTo>
                  <a:lnTo>
                    <a:pt x="1278" y="818"/>
                  </a:lnTo>
                  <a:lnTo>
                    <a:pt x="1294" y="806"/>
                  </a:lnTo>
                  <a:lnTo>
                    <a:pt x="1308" y="793"/>
                  </a:lnTo>
                  <a:lnTo>
                    <a:pt x="1321" y="779"/>
                  </a:lnTo>
                  <a:lnTo>
                    <a:pt x="1332" y="763"/>
                  </a:lnTo>
                  <a:lnTo>
                    <a:pt x="1342" y="745"/>
                  </a:lnTo>
                  <a:lnTo>
                    <a:pt x="1351" y="728"/>
                  </a:lnTo>
                  <a:lnTo>
                    <a:pt x="1354" y="719"/>
                  </a:lnTo>
                  <a:lnTo>
                    <a:pt x="1357" y="708"/>
                  </a:lnTo>
                  <a:lnTo>
                    <a:pt x="1362" y="689"/>
                  </a:lnTo>
                  <a:lnTo>
                    <a:pt x="1364" y="667"/>
                  </a:lnTo>
                  <a:lnTo>
                    <a:pt x="1365" y="645"/>
                  </a:lnTo>
                  <a:lnTo>
                    <a:pt x="1364" y="623"/>
                  </a:lnTo>
                  <a:lnTo>
                    <a:pt x="1362" y="602"/>
                  </a:lnTo>
                  <a:lnTo>
                    <a:pt x="1357" y="582"/>
                  </a:lnTo>
                  <a:lnTo>
                    <a:pt x="1351" y="562"/>
                  </a:lnTo>
                  <a:lnTo>
                    <a:pt x="1342" y="544"/>
                  </a:lnTo>
                  <a:lnTo>
                    <a:pt x="1332" y="527"/>
                  </a:lnTo>
                  <a:lnTo>
                    <a:pt x="1321" y="512"/>
                  </a:lnTo>
                  <a:lnTo>
                    <a:pt x="1308" y="497"/>
                  </a:lnTo>
                  <a:lnTo>
                    <a:pt x="1294" y="484"/>
                  </a:lnTo>
                  <a:lnTo>
                    <a:pt x="1278" y="472"/>
                  </a:lnTo>
                  <a:lnTo>
                    <a:pt x="1262" y="462"/>
                  </a:lnTo>
                  <a:lnTo>
                    <a:pt x="1243" y="454"/>
                  </a:lnTo>
                  <a:lnTo>
                    <a:pt x="1224" y="447"/>
                  </a:lnTo>
                  <a:lnTo>
                    <a:pt x="1205" y="442"/>
                  </a:lnTo>
                  <a:lnTo>
                    <a:pt x="1183" y="439"/>
                  </a:lnTo>
                  <a:lnTo>
                    <a:pt x="1161" y="438"/>
                  </a:lnTo>
                  <a:close/>
                  <a:moveTo>
                    <a:pt x="1996" y="1001"/>
                  </a:moveTo>
                  <a:lnTo>
                    <a:pt x="1957" y="999"/>
                  </a:lnTo>
                  <a:lnTo>
                    <a:pt x="1919" y="994"/>
                  </a:lnTo>
                  <a:lnTo>
                    <a:pt x="1883" y="985"/>
                  </a:lnTo>
                  <a:lnTo>
                    <a:pt x="1847" y="975"/>
                  </a:lnTo>
                  <a:lnTo>
                    <a:pt x="1815" y="961"/>
                  </a:lnTo>
                  <a:lnTo>
                    <a:pt x="1785" y="943"/>
                  </a:lnTo>
                  <a:lnTo>
                    <a:pt x="1757" y="923"/>
                  </a:lnTo>
                  <a:lnTo>
                    <a:pt x="1731" y="902"/>
                  </a:lnTo>
                  <a:lnTo>
                    <a:pt x="1709" y="877"/>
                  </a:lnTo>
                  <a:lnTo>
                    <a:pt x="1688" y="850"/>
                  </a:lnTo>
                  <a:lnTo>
                    <a:pt x="1670" y="820"/>
                  </a:lnTo>
                  <a:lnTo>
                    <a:pt x="1656" y="789"/>
                  </a:lnTo>
                  <a:lnTo>
                    <a:pt x="1644" y="756"/>
                  </a:lnTo>
                  <a:lnTo>
                    <a:pt x="1636" y="721"/>
                  </a:lnTo>
                  <a:lnTo>
                    <a:pt x="1631" y="683"/>
                  </a:lnTo>
                  <a:lnTo>
                    <a:pt x="1629" y="645"/>
                  </a:lnTo>
                  <a:lnTo>
                    <a:pt x="1631" y="607"/>
                  </a:lnTo>
                  <a:lnTo>
                    <a:pt x="1635" y="571"/>
                  </a:lnTo>
                  <a:lnTo>
                    <a:pt x="1644" y="535"/>
                  </a:lnTo>
                  <a:lnTo>
                    <a:pt x="1656" y="502"/>
                  </a:lnTo>
                  <a:lnTo>
                    <a:pt x="1670" y="471"/>
                  </a:lnTo>
                  <a:lnTo>
                    <a:pt x="1687" y="442"/>
                  </a:lnTo>
                  <a:lnTo>
                    <a:pt x="1708" y="414"/>
                  </a:lnTo>
                  <a:lnTo>
                    <a:pt x="1729" y="390"/>
                  </a:lnTo>
                  <a:lnTo>
                    <a:pt x="1755" y="367"/>
                  </a:lnTo>
                  <a:lnTo>
                    <a:pt x="1782" y="347"/>
                  </a:lnTo>
                  <a:lnTo>
                    <a:pt x="1811" y="331"/>
                  </a:lnTo>
                  <a:lnTo>
                    <a:pt x="1843" y="316"/>
                  </a:lnTo>
                  <a:lnTo>
                    <a:pt x="1876" y="305"/>
                  </a:lnTo>
                  <a:lnTo>
                    <a:pt x="1912" y="296"/>
                  </a:lnTo>
                  <a:lnTo>
                    <a:pt x="1948" y="291"/>
                  </a:lnTo>
                  <a:lnTo>
                    <a:pt x="1986" y="289"/>
                  </a:lnTo>
                  <a:lnTo>
                    <a:pt x="2019" y="290"/>
                  </a:lnTo>
                  <a:lnTo>
                    <a:pt x="2051" y="295"/>
                  </a:lnTo>
                  <a:lnTo>
                    <a:pt x="2081" y="303"/>
                  </a:lnTo>
                  <a:lnTo>
                    <a:pt x="2111" y="312"/>
                  </a:lnTo>
                  <a:lnTo>
                    <a:pt x="2139" y="324"/>
                  </a:lnTo>
                  <a:lnTo>
                    <a:pt x="2166" y="340"/>
                  </a:lnTo>
                  <a:lnTo>
                    <a:pt x="2191" y="357"/>
                  </a:lnTo>
                  <a:lnTo>
                    <a:pt x="2214" y="376"/>
                  </a:lnTo>
                  <a:lnTo>
                    <a:pt x="2235" y="398"/>
                  </a:lnTo>
                  <a:lnTo>
                    <a:pt x="2254" y="422"/>
                  </a:lnTo>
                  <a:lnTo>
                    <a:pt x="2272" y="447"/>
                  </a:lnTo>
                  <a:lnTo>
                    <a:pt x="2287" y="474"/>
                  </a:lnTo>
                  <a:lnTo>
                    <a:pt x="2293" y="489"/>
                  </a:lnTo>
                  <a:lnTo>
                    <a:pt x="2300" y="503"/>
                  </a:lnTo>
                  <a:lnTo>
                    <a:pt x="2310" y="533"/>
                  </a:lnTo>
                  <a:lnTo>
                    <a:pt x="2318" y="565"/>
                  </a:lnTo>
                  <a:lnTo>
                    <a:pt x="2323" y="599"/>
                  </a:lnTo>
                  <a:lnTo>
                    <a:pt x="2325" y="646"/>
                  </a:lnTo>
                  <a:lnTo>
                    <a:pt x="2324" y="682"/>
                  </a:lnTo>
                  <a:lnTo>
                    <a:pt x="2320" y="712"/>
                  </a:lnTo>
                  <a:lnTo>
                    <a:pt x="1794" y="712"/>
                  </a:lnTo>
                  <a:lnTo>
                    <a:pt x="1798" y="729"/>
                  </a:lnTo>
                  <a:lnTo>
                    <a:pt x="1804" y="744"/>
                  </a:lnTo>
                  <a:lnTo>
                    <a:pt x="1811" y="759"/>
                  </a:lnTo>
                  <a:lnTo>
                    <a:pt x="1820" y="773"/>
                  </a:lnTo>
                  <a:lnTo>
                    <a:pt x="1830" y="786"/>
                  </a:lnTo>
                  <a:lnTo>
                    <a:pt x="1840" y="798"/>
                  </a:lnTo>
                  <a:lnTo>
                    <a:pt x="1851" y="809"/>
                  </a:lnTo>
                  <a:lnTo>
                    <a:pt x="1865" y="819"/>
                  </a:lnTo>
                  <a:lnTo>
                    <a:pt x="1893" y="835"/>
                  </a:lnTo>
                  <a:lnTo>
                    <a:pt x="1925" y="847"/>
                  </a:lnTo>
                  <a:lnTo>
                    <a:pt x="1960" y="854"/>
                  </a:lnTo>
                  <a:lnTo>
                    <a:pt x="1979" y="856"/>
                  </a:lnTo>
                  <a:lnTo>
                    <a:pt x="1998" y="857"/>
                  </a:lnTo>
                  <a:lnTo>
                    <a:pt x="2024" y="855"/>
                  </a:lnTo>
                  <a:lnTo>
                    <a:pt x="2049" y="852"/>
                  </a:lnTo>
                  <a:lnTo>
                    <a:pt x="2073" y="845"/>
                  </a:lnTo>
                  <a:lnTo>
                    <a:pt x="2084" y="841"/>
                  </a:lnTo>
                  <a:lnTo>
                    <a:pt x="2095" y="836"/>
                  </a:lnTo>
                  <a:lnTo>
                    <a:pt x="2115" y="825"/>
                  </a:lnTo>
                  <a:lnTo>
                    <a:pt x="2134" y="811"/>
                  </a:lnTo>
                  <a:lnTo>
                    <a:pt x="2151" y="795"/>
                  </a:lnTo>
                  <a:lnTo>
                    <a:pt x="2164" y="778"/>
                  </a:lnTo>
                  <a:lnTo>
                    <a:pt x="2293" y="853"/>
                  </a:lnTo>
                  <a:lnTo>
                    <a:pt x="2268" y="887"/>
                  </a:lnTo>
                  <a:lnTo>
                    <a:pt x="2238" y="916"/>
                  </a:lnTo>
                  <a:lnTo>
                    <a:pt x="2221" y="930"/>
                  </a:lnTo>
                  <a:lnTo>
                    <a:pt x="2204" y="942"/>
                  </a:lnTo>
                  <a:lnTo>
                    <a:pt x="2168" y="963"/>
                  </a:lnTo>
                  <a:lnTo>
                    <a:pt x="2129" y="979"/>
                  </a:lnTo>
                  <a:lnTo>
                    <a:pt x="2087" y="992"/>
                  </a:lnTo>
                  <a:lnTo>
                    <a:pt x="2043" y="999"/>
                  </a:lnTo>
                  <a:lnTo>
                    <a:pt x="2020" y="1000"/>
                  </a:lnTo>
                  <a:lnTo>
                    <a:pt x="1996" y="1001"/>
                  </a:lnTo>
                  <a:close/>
                  <a:moveTo>
                    <a:pt x="1791" y="583"/>
                  </a:moveTo>
                  <a:lnTo>
                    <a:pt x="2167" y="583"/>
                  </a:lnTo>
                  <a:lnTo>
                    <a:pt x="2163" y="563"/>
                  </a:lnTo>
                  <a:lnTo>
                    <a:pt x="2156" y="545"/>
                  </a:lnTo>
                  <a:lnTo>
                    <a:pt x="2149" y="528"/>
                  </a:lnTo>
                  <a:lnTo>
                    <a:pt x="2140" y="513"/>
                  </a:lnTo>
                  <a:lnTo>
                    <a:pt x="2120" y="486"/>
                  </a:lnTo>
                  <a:lnTo>
                    <a:pt x="2108" y="475"/>
                  </a:lnTo>
                  <a:lnTo>
                    <a:pt x="2096" y="466"/>
                  </a:lnTo>
                  <a:lnTo>
                    <a:pt x="2069" y="451"/>
                  </a:lnTo>
                  <a:lnTo>
                    <a:pt x="2055" y="444"/>
                  </a:lnTo>
                  <a:lnTo>
                    <a:pt x="2041" y="440"/>
                  </a:lnTo>
                  <a:lnTo>
                    <a:pt x="2013" y="434"/>
                  </a:lnTo>
                  <a:lnTo>
                    <a:pt x="1985" y="432"/>
                  </a:lnTo>
                  <a:lnTo>
                    <a:pt x="1949" y="434"/>
                  </a:lnTo>
                  <a:lnTo>
                    <a:pt x="1916" y="442"/>
                  </a:lnTo>
                  <a:lnTo>
                    <a:pt x="1900" y="447"/>
                  </a:lnTo>
                  <a:lnTo>
                    <a:pt x="1886" y="455"/>
                  </a:lnTo>
                  <a:lnTo>
                    <a:pt x="1872" y="463"/>
                  </a:lnTo>
                  <a:lnTo>
                    <a:pt x="1859" y="472"/>
                  </a:lnTo>
                  <a:lnTo>
                    <a:pt x="1847" y="482"/>
                  </a:lnTo>
                  <a:lnTo>
                    <a:pt x="1836" y="493"/>
                  </a:lnTo>
                  <a:lnTo>
                    <a:pt x="1826" y="505"/>
                  </a:lnTo>
                  <a:lnTo>
                    <a:pt x="1817" y="519"/>
                  </a:lnTo>
                  <a:lnTo>
                    <a:pt x="1802" y="549"/>
                  </a:lnTo>
                  <a:lnTo>
                    <a:pt x="1797" y="565"/>
                  </a:lnTo>
                  <a:lnTo>
                    <a:pt x="1791" y="583"/>
                  </a:lnTo>
                  <a:close/>
                  <a:moveTo>
                    <a:pt x="4432" y="983"/>
                  </a:moveTo>
                  <a:lnTo>
                    <a:pt x="4275" y="983"/>
                  </a:lnTo>
                  <a:lnTo>
                    <a:pt x="4275" y="492"/>
                  </a:lnTo>
                  <a:lnTo>
                    <a:pt x="4275" y="0"/>
                  </a:lnTo>
                  <a:lnTo>
                    <a:pt x="4432" y="0"/>
                  </a:lnTo>
                  <a:lnTo>
                    <a:pt x="4432" y="492"/>
                  </a:lnTo>
                  <a:lnTo>
                    <a:pt x="4432" y="983"/>
                  </a:lnTo>
                  <a:close/>
                  <a:moveTo>
                    <a:pt x="4729" y="983"/>
                  </a:moveTo>
                  <a:lnTo>
                    <a:pt x="4572" y="983"/>
                  </a:lnTo>
                  <a:lnTo>
                    <a:pt x="4572" y="307"/>
                  </a:lnTo>
                  <a:lnTo>
                    <a:pt x="4729" y="307"/>
                  </a:lnTo>
                  <a:lnTo>
                    <a:pt x="4729" y="983"/>
                  </a:lnTo>
                  <a:close/>
                  <a:moveTo>
                    <a:pt x="5026" y="983"/>
                  </a:moveTo>
                  <a:lnTo>
                    <a:pt x="4869" y="983"/>
                  </a:lnTo>
                  <a:lnTo>
                    <a:pt x="4869" y="307"/>
                  </a:lnTo>
                  <a:lnTo>
                    <a:pt x="5026" y="307"/>
                  </a:lnTo>
                  <a:lnTo>
                    <a:pt x="5026" y="983"/>
                  </a:lnTo>
                  <a:close/>
                  <a:moveTo>
                    <a:pt x="3664" y="237"/>
                  </a:moveTo>
                  <a:lnTo>
                    <a:pt x="3644" y="235"/>
                  </a:lnTo>
                  <a:lnTo>
                    <a:pt x="3626" y="229"/>
                  </a:lnTo>
                  <a:lnTo>
                    <a:pt x="3617" y="225"/>
                  </a:lnTo>
                  <a:lnTo>
                    <a:pt x="3609" y="220"/>
                  </a:lnTo>
                  <a:lnTo>
                    <a:pt x="3602" y="215"/>
                  </a:lnTo>
                  <a:lnTo>
                    <a:pt x="3594" y="207"/>
                  </a:lnTo>
                  <a:lnTo>
                    <a:pt x="3583" y="193"/>
                  </a:lnTo>
                  <a:lnTo>
                    <a:pt x="3574" y="176"/>
                  </a:lnTo>
                  <a:lnTo>
                    <a:pt x="3567" y="159"/>
                  </a:lnTo>
                  <a:lnTo>
                    <a:pt x="3565" y="139"/>
                  </a:lnTo>
                  <a:lnTo>
                    <a:pt x="3567" y="119"/>
                  </a:lnTo>
                  <a:lnTo>
                    <a:pt x="3574" y="101"/>
                  </a:lnTo>
                  <a:lnTo>
                    <a:pt x="3578" y="93"/>
                  </a:lnTo>
                  <a:lnTo>
                    <a:pt x="3583" y="84"/>
                  </a:lnTo>
                  <a:lnTo>
                    <a:pt x="3588" y="77"/>
                  </a:lnTo>
                  <a:lnTo>
                    <a:pt x="3594" y="70"/>
                  </a:lnTo>
                  <a:lnTo>
                    <a:pt x="3609" y="57"/>
                  </a:lnTo>
                  <a:lnTo>
                    <a:pt x="3625" y="49"/>
                  </a:lnTo>
                  <a:lnTo>
                    <a:pt x="3644" y="43"/>
                  </a:lnTo>
                  <a:lnTo>
                    <a:pt x="3664" y="41"/>
                  </a:lnTo>
                  <a:lnTo>
                    <a:pt x="3683" y="43"/>
                  </a:lnTo>
                  <a:lnTo>
                    <a:pt x="3702" y="49"/>
                  </a:lnTo>
                  <a:lnTo>
                    <a:pt x="3710" y="53"/>
                  </a:lnTo>
                  <a:lnTo>
                    <a:pt x="3719" y="57"/>
                  </a:lnTo>
                  <a:lnTo>
                    <a:pt x="3726" y="64"/>
                  </a:lnTo>
                  <a:lnTo>
                    <a:pt x="3733" y="70"/>
                  </a:lnTo>
                  <a:lnTo>
                    <a:pt x="3744" y="84"/>
                  </a:lnTo>
                  <a:lnTo>
                    <a:pt x="3754" y="101"/>
                  </a:lnTo>
                  <a:lnTo>
                    <a:pt x="3760" y="119"/>
                  </a:lnTo>
                  <a:lnTo>
                    <a:pt x="3762" y="139"/>
                  </a:lnTo>
                  <a:lnTo>
                    <a:pt x="3760" y="159"/>
                  </a:lnTo>
                  <a:lnTo>
                    <a:pt x="3754" y="176"/>
                  </a:lnTo>
                  <a:lnTo>
                    <a:pt x="3750" y="186"/>
                  </a:lnTo>
                  <a:lnTo>
                    <a:pt x="3744" y="193"/>
                  </a:lnTo>
                  <a:lnTo>
                    <a:pt x="3739" y="201"/>
                  </a:lnTo>
                  <a:lnTo>
                    <a:pt x="3733" y="207"/>
                  </a:lnTo>
                  <a:lnTo>
                    <a:pt x="3717" y="220"/>
                  </a:lnTo>
                  <a:lnTo>
                    <a:pt x="3701" y="229"/>
                  </a:lnTo>
                  <a:lnTo>
                    <a:pt x="3683" y="235"/>
                  </a:lnTo>
                  <a:lnTo>
                    <a:pt x="3664" y="237"/>
                  </a:lnTo>
                  <a:close/>
                  <a:moveTo>
                    <a:pt x="3961" y="237"/>
                  </a:moveTo>
                  <a:lnTo>
                    <a:pt x="3941" y="235"/>
                  </a:lnTo>
                  <a:lnTo>
                    <a:pt x="3922" y="229"/>
                  </a:lnTo>
                  <a:lnTo>
                    <a:pt x="3914" y="225"/>
                  </a:lnTo>
                  <a:lnTo>
                    <a:pt x="3906" y="220"/>
                  </a:lnTo>
                  <a:lnTo>
                    <a:pt x="3899" y="215"/>
                  </a:lnTo>
                  <a:lnTo>
                    <a:pt x="3891" y="207"/>
                  </a:lnTo>
                  <a:lnTo>
                    <a:pt x="3880" y="193"/>
                  </a:lnTo>
                  <a:lnTo>
                    <a:pt x="3871" y="176"/>
                  </a:lnTo>
                  <a:lnTo>
                    <a:pt x="3864" y="159"/>
                  </a:lnTo>
                  <a:lnTo>
                    <a:pt x="3862" y="139"/>
                  </a:lnTo>
                  <a:lnTo>
                    <a:pt x="3864" y="119"/>
                  </a:lnTo>
                  <a:lnTo>
                    <a:pt x="3871" y="101"/>
                  </a:lnTo>
                  <a:lnTo>
                    <a:pt x="3875" y="93"/>
                  </a:lnTo>
                  <a:lnTo>
                    <a:pt x="3879" y="84"/>
                  </a:lnTo>
                  <a:lnTo>
                    <a:pt x="3885" y="77"/>
                  </a:lnTo>
                  <a:lnTo>
                    <a:pt x="3891" y="70"/>
                  </a:lnTo>
                  <a:lnTo>
                    <a:pt x="3906" y="57"/>
                  </a:lnTo>
                  <a:lnTo>
                    <a:pt x="3922" y="49"/>
                  </a:lnTo>
                  <a:lnTo>
                    <a:pt x="3941" y="43"/>
                  </a:lnTo>
                  <a:lnTo>
                    <a:pt x="3961" y="41"/>
                  </a:lnTo>
                  <a:lnTo>
                    <a:pt x="3980" y="43"/>
                  </a:lnTo>
                  <a:lnTo>
                    <a:pt x="3999" y="49"/>
                  </a:lnTo>
                  <a:lnTo>
                    <a:pt x="4007" y="53"/>
                  </a:lnTo>
                  <a:lnTo>
                    <a:pt x="4016" y="57"/>
                  </a:lnTo>
                  <a:lnTo>
                    <a:pt x="4023" y="64"/>
                  </a:lnTo>
                  <a:lnTo>
                    <a:pt x="4030" y="70"/>
                  </a:lnTo>
                  <a:lnTo>
                    <a:pt x="4041" y="84"/>
                  </a:lnTo>
                  <a:lnTo>
                    <a:pt x="4051" y="101"/>
                  </a:lnTo>
                  <a:lnTo>
                    <a:pt x="4056" y="119"/>
                  </a:lnTo>
                  <a:lnTo>
                    <a:pt x="4058" y="139"/>
                  </a:lnTo>
                  <a:lnTo>
                    <a:pt x="4056" y="159"/>
                  </a:lnTo>
                  <a:lnTo>
                    <a:pt x="4051" y="176"/>
                  </a:lnTo>
                  <a:lnTo>
                    <a:pt x="4047" y="186"/>
                  </a:lnTo>
                  <a:lnTo>
                    <a:pt x="4041" y="193"/>
                  </a:lnTo>
                  <a:lnTo>
                    <a:pt x="4035" y="201"/>
                  </a:lnTo>
                  <a:lnTo>
                    <a:pt x="4029" y="207"/>
                  </a:lnTo>
                  <a:lnTo>
                    <a:pt x="4015" y="220"/>
                  </a:lnTo>
                  <a:lnTo>
                    <a:pt x="3998" y="229"/>
                  </a:lnTo>
                  <a:lnTo>
                    <a:pt x="3980" y="235"/>
                  </a:lnTo>
                  <a:lnTo>
                    <a:pt x="3961" y="237"/>
                  </a:lnTo>
                  <a:close/>
                  <a:moveTo>
                    <a:pt x="1028" y="237"/>
                  </a:moveTo>
                  <a:lnTo>
                    <a:pt x="1008" y="235"/>
                  </a:lnTo>
                  <a:lnTo>
                    <a:pt x="990" y="229"/>
                  </a:lnTo>
                  <a:lnTo>
                    <a:pt x="982" y="225"/>
                  </a:lnTo>
                  <a:lnTo>
                    <a:pt x="974" y="220"/>
                  </a:lnTo>
                  <a:lnTo>
                    <a:pt x="966" y="215"/>
                  </a:lnTo>
                  <a:lnTo>
                    <a:pt x="959" y="207"/>
                  </a:lnTo>
                  <a:lnTo>
                    <a:pt x="947" y="193"/>
                  </a:lnTo>
                  <a:lnTo>
                    <a:pt x="938" y="176"/>
                  </a:lnTo>
                  <a:lnTo>
                    <a:pt x="932" y="159"/>
                  </a:lnTo>
                  <a:lnTo>
                    <a:pt x="930" y="139"/>
                  </a:lnTo>
                  <a:lnTo>
                    <a:pt x="932" y="119"/>
                  </a:lnTo>
                  <a:lnTo>
                    <a:pt x="938" y="101"/>
                  </a:lnTo>
                  <a:lnTo>
                    <a:pt x="942" y="93"/>
                  </a:lnTo>
                  <a:lnTo>
                    <a:pt x="947" y="84"/>
                  </a:lnTo>
                  <a:lnTo>
                    <a:pt x="952" y="77"/>
                  </a:lnTo>
                  <a:lnTo>
                    <a:pt x="958" y="70"/>
                  </a:lnTo>
                  <a:lnTo>
                    <a:pt x="973" y="57"/>
                  </a:lnTo>
                  <a:lnTo>
                    <a:pt x="989" y="49"/>
                  </a:lnTo>
                  <a:lnTo>
                    <a:pt x="1008" y="43"/>
                  </a:lnTo>
                  <a:lnTo>
                    <a:pt x="1028" y="41"/>
                  </a:lnTo>
                  <a:lnTo>
                    <a:pt x="1047" y="43"/>
                  </a:lnTo>
                  <a:lnTo>
                    <a:pt x="1066" y="49"/>
                  </a:lnTo>
                  <a:lnTo>
                    <a:pt x="1074" y="53"/>
                  </a:lnTo>
                  <a:lnTo>
                    <a:pt x="1083" y="57"/>
                  </a:lnTo>
                  <a:lnTo>
                    <a:pt x="1090" y="64"/>
                  </a:lnTo>
                  <a:lnTo>
                    <a:pt x="1097" y="70"/>
                  </a:lnTo>
                  <a:lnTo>
                    <a:pt x="1109" y="84"/>
                  </a:lnTo>
                  <a:lnTo>
                    <a:pt x="1118" y="101"/>
                  </a:lnTo>
                  <a:lnTo>
                    <a:pt x="1124" y="119"/>
                  </a:lnTo>
                  <a:lnTo>
                    <a:pt x="1126" y="139"/>
                  </a:lnTo>
                  <a:lnTo>
                    <a:pt x="1124" y="159"/>
                  </a:lnTo>
                  <a:lnTo>
                    <a:pt x="1118" y="176"/>
                  </a:lnTo>
                  <a:lnTo>
                    <a:pt x="1114" y="186"/>
                  </a:lnTo>
                  <a:lnTo>
                    <a:pt x="1109" y="193"/>
                  </a:lnTo>
                  <a:lnTo>
                    <a:pt x="1103" y="201"/>
                  </a:lnTo>
                  <a:lnTo>
                    <a:pt x="1097" y="207"/>
                  </a:lnTo>
                  <a:lnTo>
                    <a:pt x="1083" y="220"/>
                  </a:lnTo>
                  <a:lnTo>
                    <a:pt x="1066" y="229"/>
                  </a:lnTo>
                  <a:lnTo>
                    <a:pt x="1047" y="235"/>
                  </a:lnTo>
                  <a:lnTo>
                    <a:pt x="1028" y="237"/>
                  </a:lnTo>
                  <a:close/>
                  <a:moveTo>
                    <a:pt x="1325" y="237"/>
                  </a:moveTo>
                  <a:lnTo>
                    <a:pt x="1305" y="235"/>
                  </a:lnTo>
                  <a:lnTo>
                    <a:pt x="1287" y="229"/>
                  </a:lnTo>
                  <a:lnTo>
                    <a:pt x="1278" y="225"/>
                  </a:lnTo>
                  <a:lnTo>
                    <a:pt x="1271" y="220"/>
                  </a:lnTo>
                  <a:lnTo>
                    <a:pt x="1263" y="215"/>
                  </a:lnTo>
                  <a:lnTo>
                    <a:pt x="1256" y="207"/>
                  </a:lnTo>
                  <a:lnTo>
                    <a:pt x="1244" y="193"/>
                  </a:lnTo>
                  <a:lnTo>
                    <a:pt x="1235" y="176"/>
                  </a:lnTo>
                  <a:lnTo>
                    <a:pt x="1228" y="159"/>
                  </a:lnTo>
                  <a:lnTo>
                    <a:pt x="1226" y="139"/>
                  </a:lnTo>
                  <a:lnTo>
                    <a:pt x="1228" y="119"/>
                  </a:lnTo>
                  <a:lnTo>
                    <a:pt x="1235" y="101"/>
                  </a:lnTo>
                  <a:lnTo>
                    <a:pt x="1239" y="93"/>
                  </a:lnTo>
                  <a:lnTo>
                    <a:pt x="1244" y="84"/>
                  </a:lnTo>
                  <a:lnTo>
                    <a:pt x="1249" y="77"/>
                  </a:lnTo>
                  <a:lnTo>
                    <a:pt x="1255" y="70"/>
                  </a:lnTo>
                  <a:lnTo>
                    <a:pt x="1270" y="57"/>
                  </a:lnTo>
                  <a:lnTo>
                    <a:pt x="1286" y="49"/>
                  </a:lnTo>
                  <a:lnTo>
                    <a:pt x="1305" y="43"/>
                  </a:lnTo>
                  <a:lnTo>
                    <a:pt x="1325" y="41"/>
                  </a:lnTo>
                  <a:lnTo>
                    <a:pt x="1344" y="43"/>
                  </a:lnTo>
                  <a:lnTo>
                    <a:pt x="1363" y="49"/>
                  </a:lnTo>
                  <a:lnTo>
                    <a:pt x="1371" y="53"/>
                  </a:lnTo>
                  <a:lnTo>
                    <a:pt x="1380" y="57"/>
                  </a:lnTo>
                  <a:lnTo>
                    <a:pt x="1387" y="64"/>
                  </a:lnTo>
                  <a:lnTo>
                    <a:pt x="1394" y="70"/>
                  </a:lnTo>
                  <a:lnTo>
                    <a:pt x="1406" y="84"/>
                  </a:lnTo>
                  <a:lnTo>
                    <a:pt x="1415" y="101"/>
                  </a:lnTo>
                  <a:lnTo>
                    <a:pt x="1421" y="119"/>
                  </a:lnTo>
                  <a:lnTo>
                    <a:pt x="1423" y="139"/>
                  </a:lnTo>
                  <a:lnTo>
                    <a:pt x="1421" y="159"/>
                  </a:lnTo>
                  <a:lnTo>
                    <a:pt x="1415" y="176"/>
                  </a:lnTo>
                  <a:lnTo>
                    <a:pt x="1411" y="186"/>
                  </a:lnTo>
                  <a:lnTo>
                    <a:pt x="1405" y="193"/>
                  </a:lnTo>
                  <a:lnTo>
                    <a:pt x="1400" y="201"/>
                  </a:lnTo>
                  <a:lnTo>
                    <a:pt x="1394" y="207"/>
                  </a:lnTo>
                  <a:lnTo>
                    <a:pt x="1380" y="220"/>
                  </a:lnTo>
                  <a:lnTo>
                    <a:pt x="1363" y="229"/>
                  </a:lnTo>
                  <a:lnTo>
                    <a:pt x="1344" y="235"/>
                  </a:lnTo>
                  <a:lnTo>
                    <a:pt x="1325" y="237"/>
                  </a:lnTo>
                  <a:close/>
                  <a:moveTo>
                    <a:pt x="4947" y="237"/>
                  </a:moveTo>
                  <a:lnTo>
                    <a:pt x="4928" y="235"/>
                  </a:lnTo>
                  <a:lnTo>
                    <a:pt x="4910" y="229"/>
                  </a:lnTo>
                  <a:lnTo>
                    <a:pt x="4901" y="225"/>
                  </a:lnTo>
                  <a:lnTo>
                    <a:pt x="4893" y="220"/>
                  </a:lnTo>
                  <a:lnTo>
                    <a:pt x="4886" y="215"/>
                  </a:lnTo>
                  <a:lnTo>
                    <a:pt x="4879" y="207"/>
                  </a:lnTo>
                  <a:lnTo>
                    <a:pt x="4866" y="193"/>
                  </a:lnTo>
                  <a:lnTo>
                    <a:pt x="4857" y="176"/>
                  </a:lnTo>
                  <a:lnTo>
                    <a:pt x="4852" y="159"/>
                  </a:lnTo>
                  <a:lnTo>
                    <a:pt x="4850" y="139"/>
                  </a:lnTo>
                  <a:lnTo>
                    <a:pt x="4852" y="119"/>
                  </a:lnTo>
                  <a:lnTo>
                    <a:pt x="4857" y="101"/>
                  </a:lnTo>
                  <a:lnTo>
                    <a:pt x="4861" y="93"/>
                  </a:lnTo>
                  <a:lnTo>
                    <a:pt x="4866" y="84"/>
                  </a:lnTo>
                  <a:lnTo>
                    <a:pt x="4871" y="77"/>
                  </a:lnTo>
                  <a:lnTo>
                    <a:pt x="4879" y="70"/>
                  </a:lnTo>
                  <a:lnTo>
                    <a:pt x="4893" y="57"/>
                  </a:lnTo>
                  <a:lnTo>
                    <a:pt x="4910" y="49"/>
                  </a:lnTo>
                  <a:lnTo>
                    <a:pt x="4927" y="43"/>
                  </a:lnTo>
                  <a:lnTo>
                    <a:pt x="4947" y="41"/>
                  </a:lnTo>
                  <a:lnTo>
                    <a:pt x="4968" y="43"/>
                  </a:lnTo>
                  <a:lnTo>
                    <a:pt x="4985" y="49"/>
                  </a:lnTo>
                  <a:lnTo>
                    <a:pt x="4995" y="53"/>
                  </a:lnTo>
                  <a:lnTo>
                    <a:pt x="5002" y="57"/>
                  </a:lnTo>
                  <a:lnTo>
                    <a:pt x="5010" y="64"/>
                  </a:lnTo>
                  <a:lnTo>
                    <a:pt x="5016" y="70"/>
                  </a:lnTo>
                  <a:lnTo>
                    <a:pt x="5029" y="84"/>
                  </a:lnTo>
                  <a:lnTo>
                    <a:pt x="5038" y="101"/>
                  </a:lnTo>
                  <a:lnTo>
                    <a:pt x="5043" y="119"/>
                  </a:lnTo>
                  <a:lnTo>
                    <a:pt x="5045" y="139"/>
                  </a:lnTo>
                  <a:lnTo>
                    <a:pt x="5043" y="159"/>
                  </a:lnTo>
                  <a:lnTo>
                    <a:pt x="5038" y="176"/>
                  </a:lnTo>
                  <a:lnTo>
                    <a:pt x="5034" y="186"/>
                  </a:lnTo>
                  <a:lnTo>
                    <a:pt x="5029" y="193"/>
                  </a:lnTo>
                  <a:lnTo>
                    <a:pt x="5023" y="201"/>
                  </a:lnTo>
                  <a:lnTo>
                    <a:pt x="5016" y="207"/>
                  </a:lnTo>
                  <a:lnTo>
                    <a:pt x="5002" y="220"/>
                  </a:lnTo>
                  <a:lnTo>
                    <a:pt x="4985" y="229"/>
                  </a:lnTo>
                  <a:lnTo>
                    <a:pt x="4967" y="235"/>
                  </a:lnTo>
                  <a:lnTo>
                    <a:pt x="4947" y="237"/>
                  </a:lnTo>
                  <a:close/>
                  <a:moveTo>
                    <a:pt x="4651" y="237"/>
                  </a:moveTo>
                  <a:lnTo>
                    <a:pt x="4631" y="235"/>
                  </a:lnTo>
                  <a:lnTo>
                    <a:pt x="4613" y="229"/>
                  </a:lnTo>
                  <a:lnTo>
                    <a:pt x="4604" y="225"/>
                  </a:lnTo>
                  <a:lnTo>
                    <a:pt x="4596" y="220"/>
                  </a:lnTo>
                  <a:lnTo>
                    <a:pt x="4589" y="215"/>
                  </a:lnTo>
                  <a:lnTo>
                    <a:pt x="4582" y="207"/>
                  </a:lnTo>
                  <a:lnTo>
                    <a:pt x="4569" y="193"/>
                  </a:lnTo>
                  <a:lnTo>
                    <a:pt x="4561" y="176"/>
                  </a:lnTo>
                  <a:lnTo>
                    <a:pt x="4555" y="159"/>
                  </a:lnTo>
                  <a:lnTo>
                    <a:pt x="4553" y="139"/>
                  </a:lnTo>
                  <a:lnTo>
                    <a:pt x="4555" y="119"/>
                  </a:lnTo>
                  <a:lnTo>
                    <a:pt x="4560" y="101"/>
                  </a:lnTo>
                  <a:lnTo>
                    <a:pt x="4564" y="93"/>
                  </a:lnTo>
                  <a:lnTo>
                    <a:pt x="4569" y="84"/>
                  </a:lnTo>
                  <a:lnTo>
                    <a:pt x="4575" y="77"/>
                  </a:lnTo>
                  <a:lnTo>
                    <a:pt x="4582" y="70"/>
                  </a:lnTo>
                  <a:lnTo>
                    <a:pt x="4596" y="57"/>
                  </a:lnTo>
                  <a:lnTo>
                    <a:pt x="4613" y="49"/>
                  </a:lnTo>
                  <a:lnTo>
                    <a:pt x="4631" y="43"/>
                  </a:lnTo>
                  <a:lnTo>
                    <a:pt x="4651" y="41"/>
                  </a:lnTo>
                  <a:lnTo>
                    <a:pt x="4671" y="43"/>
                  </a:lnTo>
                  <a:lnTo>
                    <a:pt x="4688" y="49"/>
                  </a:lnTo>
                  <a:lnTo>
                    <a:pt x="4698" y="53"/>
                  </a:lnTo>
                  <a:lnTo>
                    <a:pt x="4706" y="57"/>
                  </a:lnTo>
                  <a:lnTo>
                    <a:pt x="4713" y="64"/>
                  </a:lnTo>
                  <a:lnTo>
                    <a:pt x="4720" y="70"/>
                  </a:lnTo>
                  <a:lnTo>
                    <a:pt x="4732" y="84"/>
                  </a:lnTo>
                  <a:lnTo>
                    <a:pt x="4741" y="101"/>
                  </a:lnTo>
                  <a:lnTo>
                    <a:pt x="4746" y="119"/>
                  </a:lnTo>
                  <a:lnTo>
                    <a:pt x="4748" y="139"/>
                  </a:lnTo>
                  <a:lnTo>
                    <a:pt x="4746" y="159"/>
                  </a:lnTo>
                  <a:lnTo>
                    <a:pt x="4741" y="176"/>
                  </a:lnTo>
                  <a:lnTo>
                    <a:pt x="4737" y="186"/>
                  </a:lnTo>
                  <a:lnTo>
                    <a:pt x="4732" y="193"/>
                  </a:lnTo>
                  <a:lnTo>
                    <a:pt x="4726" y="201"/>
                  </a:lnTo>
                  <a:lnTo>
                    <a:pt x="4719" y="207"/>
                  </a:lnTo>
                  <a:lnTo>
                    <a:pt x="4705" y="220"/>
                  </a:lnTo>
                  <a:lnTo>
                    <a:pt x="4688" y="229"/>
                  </a:lnTo>
                  <a:lnTo>
                    <a:pt x="4670" y="235"/>
                  </a:lnTo>
                  <a:lnTo>
                    <a:pt x="4651" y="237"/>
                  </a:lnTo>
                  <a:close/>
                  <a:moveTo>
                    <a:pt x="5548" y="982"/>
                  </a:moveTo>
                  <a:lnTo>
                    <a:pt x="5490" y="985"/>
                  </a:lnTo>
                  <a:lnTo>
                    <a:pt x="5433" y="983"/>
                  </a:lnTo>
                  <a:lnTo>
                    <a:pt x="5407" y="979"/>
                  </a:lnTo>
                  <a:lnTo>
                    <a:pt x="5380" y="974"/>
                  </a:lnTo>
                  <a:lnTo>
                    <a:pt x="5356" y="966"/>
                  </a:lnTo>
                  <a:lnTo>
                    <a:pt x="5332" y="955"/>
                  </a:lnTo>
                  <a:lnTo>
                    <a:pt x="5311" y="943"/>
                  </a:lnTo>
                  <a:lnTo>
                    <a:pt x="5301" y="936"/>
                  </a:lnTo>
                  <a:lnTo>
                    <a:pt x="5292" y="929"/>
                  </a:lnTo>
                  <a:lnTo>
                    <a:pt x="5275" y="910"/>
                  </a:lnTo>
                  <a:lnTo>
                    <a:pt x="5261" y="889"/>
                  </a:lnTo>
                  <a:lnTo>
                    <a:pt x="5248" y="865"/>
                  </a:lnTo>
                  <a:lnTo>
                    <a:pt x="5240" y="838"/>
                  </a:lnTo>
                  <a:lnTo>
                    <a:pt x="5235" y="806"/>
                  </a:lnTo>
                  <a:lnTo>
                    <a:pt x="5233" y="771"/>
                  </a:lnTo>
                  <a:lnTo>
                    <a:pt x="5233" y="457"/>
                  </a:lnTo>
                  <a:lnTo>
                    <a:pt x="5111" y="457"/>
                  </a:lnTo>
                  <a:lnTo>
                    <a:pt x="5111" y="307"/>
                  </a:lnTo>
                  <a:lnTo>
                    <a:pt x="5233" y="307"/>
                  </a:lnTo>
                  <a:lnTo>
                    <a:pt x="5233" y="139"/>
                  </a:lnTo>
                  <a:lnTo>
                    <a:pt x="5389" y="139"/>
                  </a:lnTo>
                  <a:lnTo>
                    <a:pt x="5389" y="307"/>
                  </a:lnTo>
                  <a:lnTo>
                    <a:pt x="5549" y="307"/>
                  </a:lnTo>
                  <a:lnTo>
                    <a:pt x="5549" y="457"/>
                  </a:lnTo>
                  <a:lnTo>
                    <a:pt x="5389" y="457"/>
                  </a:lnTo>
                  <a:lnTo>
                    <a:pt x="5389" y="743"/>
                  </a:lnTo>
                  <a:lnTo>
                    <a:pt x="5391" y="772"/>
                  </a:lnTo>
                  <a:lnTo>
                    <a:pt x="5393" y="784"/>
                  </a:lnTo>
                  <a:lnTo>
                    <a:pt x="5397" y="795"/>
                  </a:lnTo>
                  <a:lnTo>
                    <a:pt x="5402" y="804"/>
                  </a:lnTo>
                  <a:lnTo>
                    <a:pt x="5409" y="814"/>
                  </a:lnTo>
                  <a:lnTo>
                    <a:pt x="5416" y="821"/>
                  </a:lnTo>
                  <a:lnTo>
                    <a:pt x="5424" y="827"/>
                  </a:lnTo>
                  <a:lnTo>
                    <a:pt x="5434" y="832"/>
                  </a:lnTo>
                  <a:lnTo>
                    <a:pt x="5446" y="836"/>
                  </a:lnTo>
                  <a:lnTo>
                    <a:pt x="5474" y="842"/>
                  </a:lnTo>
                  <a:lnTo>
                    <a:pt x="5507" y="844"/>
                  </a:lnTo>
                  <a:lnTo>
                    <a:pt x="5548" y="843"/>
                  </a:lnTo>
                  <a:lnTo>
                    <a:pt x="5548" y="982"/>
                  </a:lnTo>
                  <a:close/>
                  <a:moveTo>
                    <a:pt x="3405" y="982"/>
                  </a:moveTo>
                  <a:lnTo>
                    <a:pt x="3347" y="985"/>
                  </a:lnTo>
                  <a:lnTo>
                    <a:pt x="3290" y="983"/>
                  </a:lnTo>
                  <a:lnTo>
                    <a:pt x="3263" y="979"/>
                  </a:lnTo>
                  <a:lnTo>
                    <a:pt x="3237" y="974"/>
                  </a:lnTo>
                  <a:lnTo>
                    <a:pt x="3212" y="966"/>
                  </a:lnTo>
                  <a:lnTo>
                    <a:pt x="3190" y="955"/>
                  </a:lnTo>
                  <a:lnTo>
                    <a:pt x="3168" y="943"/>
                  </a:lnTo>
                  <a:lnTo>
                    <a:pt x="3159" y="936"/>
                  </a:lnTo>
                  <a:lnTo>
                    <a:pt x="3149" y="929"/>
                  </a:lnTo>
                  <a:lnTo>
                    <a:pt x="3132" y="910"/>
                  </a:lnTo>
                  <a:lnTo>
                    <a:pt x="3117" y="889"/>
                  </a:lnTo>
                  <a:lnTo>
                    <a:pt x="3106" y="865"/>
                  </a:lnTo>
                  <a:lnTo>
                    <a:pt x="3098" y="838"/>
                  </a:lnTo>
                  <a:lnTo>
                    <a:pt x="3092" y="806"/>
                  </a:lnTo>
                  <a:lnTo>
                    <a:pt x="3090" y="771"/>
                  </a:lnTo>
                  <a:lnTo>
                    <a:pt x="3090" y="457"/>
                  </a:lnTo>
                  <a:lnTo>
                    <a:pt x="2968" y="457"/>
                  </a:lnTo>
                  <a:lnTo>
                    <a:pt x="2968" y="307"/>
                  </a:lnTo>
                  <a:lnTo>
                    <a:pt x="3090" y="307"/>
                  </a:lnTo>
                  <a:lnTo>
                    <a:pt x="3090" y="139"/>
                  </a:lnTo>
                  <a:lnTo>
                    <a:pt x="3247" y="139"/>
                  </a:lnTo>
                  <a:lnTo>
                    <a:pt x="3247" y="307"/>
                  </a:lnTo>
                  <a:lnTo>
                    <a:pt x="3406" y="307"/>
                  </a:lnTo>
                  <a:lnTo>
                    <a:pt x="3406" y="457"/>
                  </a:lnTo>
                  <a:lnTo>
                    <a:pt x="3247" y="457"/>
                  </a:lnTo>
                  <a:lnTo>
                    <a:pt x="3247" y="743"/>
                  </a:lnTo>
                  <a:lnTo>
                    <a:pt x="3249" y="772"/>
                  </a:lnTo>
                  <a:lnTo>
                    <a:pt x="3251" y="784"/>
                  </a:lnTo>
                  <a:lnTo>
                    <a:pt x="3255" y="795"/>
                  </a:lnTo>
                  <a:lnTo>
                    <a:pt x="3259" y="804"/>
                  </a:lnTo>
                  <a:lnTo>
                    <a:pt x="3265" y="814"/>
                  </a:lnTo>
                  <a:lnTo>
                    <a:pt x="3274" y="821"/>
                  </a:lnTo>
                  <a:lnTo>
                    <a:pt x="3282" y="827"/>
                  </a:lnTo>
                  <a:lnTo>
                    <a:pt x="3292" y="832"/>
                  </a:lnTo>
                  <a:lnTo>
                    <a:pt x="3304" y="836"/>
                  </a:lnTo>
                  <a:lnTo>
                    <a:pt x="3330" y="842"/>
                  </a:lnTo>
                  <a:lnTo>
                    <a:pt x="3365" y="844"/>
                  </a:lnTo>
                  <a:lnTo>
                    <a:pt x="3405" y="843"/>
                  </a:lnTo>
                  <a:lnTo>
                    <a:pt x="3405" y="982"/>
                  </a:lnTo>
                  <a:close/>
                  <a:moveTo>
                    <a:pt x="2655" y="1001"/>
                  </a:moveTo>
                  <a:lnTo>
                    <a:pt x="2607" y="998"/>
                  </a:lnTo>
                  <a:lnTo>
                    <a:pt x="2584" y="995"/>
                  </a:lnTo>
                  <a:lnTo>
                    <a:pt x="2562" y="991"/>
                  </a:lnTo>
                  <a:lnTo>
                    <a:pt x="2541" y="984"/>
                  </a:lnTo>
                  <a:lnTo>
                    <a:pt x="2521" y="977"/>
                  </a:lnTo>
                  <a:lnTo>
                    <a:pt x="2484" y="960"/>
                  </a:lnTo>
                  <a:lnTo>
                    <a:pt x="2450" y="937"/>
                  </a:lnTo>
                  <a:lnTo>
                    <a:pt x="2421" y="909"/>
                  </a:lnTo>
                  <a:lnTo>
                    <a:pt x="2397" y="878"/>
                  </a:lnTo>
                  <a:lnTo>
                    <a:pt x="2377" y="842"/>
                  </a:lnTo>
                  <a:lnTo>
                    <a:pt x="2513" y="765"/>
                  </a:lnTo>
                  <a:lnTo>
                    <a:pt x="2517" y="775"/>
                  </a:lnTo>
                  <a:lnTo>
                    <a:pt x="2522" y="786"/>
                  </a:lnTo>
                  <a:lnTo>
                    <a:pt x="2534" y="804"/>
                  </a:lnTo>
                  <a:lnTo>
                    <a:pt x="2548" y="820"/>
                  </a:lnTo>
                  <a:lnTo>
                    <a:pt x="2566" y="833"/>
                  </a:lnTo>
                  <a:lnTo>
                    <a:pt x="2584" y="844"/>
                  </a:lnTo>
                  <a:lnTo>
                    <a:pt x="2606" y="851"/>
                  </a:lnTo>
                  <a:lnTo>
                    <a:pt x="2629" y="855"/>
                  </a:lnTo>
                  <a:lnTo>
                    <a:pt x="2655" y="857"/>
                  </a:lnTo>
                  <a:lnTo>
                    <a:pt x="2688" y="854"/>
                  </a:lnTo>
                  <a:lnTo>
                    <a:pt x="2723" y="845"/>
                  </a:lnTo>
                  <a:lnTo>
                    <a:pt x="2737" y="836"/>
                  </a:lnTo>
                  <a:lnTo>
                    <a:pt x="2750" y="824"/>
                  </a:lnTo>
                  <a:lnTo>
                    <a:pt x="2758" y="809"/>
                  </a:lnTo>
                  <a:lnTo>
                    <a:pt x="2760" y="799"/>
                  </a:lnTo>
                  <a:lnTo>
                    <a:pt x="2761" y="789"/>
                  </a:lnTo>
                  <a:lnTo>
                    <a:pt x="2758" y="773"/>
                  </a:lnTo>
                  <a:lnTo>
                    <a:pt x="2751" y="760"/>
                  </a:lnTo>
                  <a:lnTo>
                    <a:pt x="2746" y="754"/>
                  </a:lnTo>
                  <a:lnTo>
                    <a:pt x="2738" y="749"/>
                  </a:lnTo>
                  <a:lnTo>
                    <a:pt x="2723" y="739"/>
                  </a:lnTo>
                  <a:lnTo>
                    <a:pt x="2703" y="730"/>
                  </a:lnTo>
                  <a:lnTo>
                    <a:pt x="2682" y="723"/>
                  </a:lnTo>
                  <a:lnTo>
                    <a:pt x="2633" y="708"/>
                  </a:lnTo>
                  <a:lnTo>
                    <a:pt x="2594" y="697"/>
                  </a:lnTo>
                  <a:lnTo>
                    <a:pt x="2554" y="683"/>
                  </a:lnTo>
                  <a:lnTo>
                    <a:pt x="2515" y="667"/>
                  </a:lnTo>
                  <a:lnTo>
                    <a:pt x="2497" y="657"/>
                  </a:lnTo>
                  <a:lnTo>
                    <a:pt x="2480" y="646"/>
                  </a:lnTo>
                  <a:lnTo>
                    <a:pt x="2463" y="635"/>
                  </a:lnTo>
                  <a:lnTo>
                    <a:pt x="2449" y="620"/>
                  </a:lnTo>
                  <a:lnTo>
                    <a:pt x="2436" y="606"/>
                  </a:lnTo>
                  <a:lnTo>
                    <a:pt x="2425" y="588"/>
                  </a:lnTo>
                  <a:lnTo>
                    <a:pt x="2416" y="570"/>
                  </a:lnTo>
                  <a:lnTo>
                    <a:pt x="2409" y="548"/>
                  </a:lnTo>
                  <a:lnTo>
                    <a:pt x="2405" y="525"/>
                  </a:lnTo>
                  <a:lnTo>
                    <a:pt x="2403" y="499"/>
                  </a:lnTo>
                  <a:lnTo>
                    <a:pt x="2404" y="476"/>
                  </a:lnTo>
                  <a:lnTo>
                    <a:pt x="2408" y="455"/>
                  </a:lnTo>
                  <a:lnTo>
                    <a:pt x="2410" y="443"/>
                  </a:lnTo>
                  <a:lnTo>
                    <a:pt x="2413" y="434"/>
                  </a:lnTo>
                  <a:lnTo>
                    <a:pt x="2422" y="414"/>
                  </a:lnTo>
                  <a:lnTo>
                    <a:pt x="2432" y="396"/>
                  </a:lnTo>
                  <a:lnTo>
                    <a:pt x="2443" y="378"/>
                  </a:lnTo>
                  <a:lnTo>
                    <a:pt x="2457" y="363"/>
                  </a:lnTo>
                  <a:lnTo>
                    <a:pt x="2473" y="348"/>
                  </a:lnTo>
                  <a:lnTo>
                    <a:pt x="2490" y="335"/>
                  </a:lnTo>
                  <a:lnTo>
                    <a:pt x="2510" y="323"/>
                  </a:lnTo>
                  <a:lnTo>
                    <a:pt x="2530" y="313"/>
                  </a:lnTo>
                  <a:lnTo>
                    <a:pt x="2552" y="305"/>
                  </a:lnTo>
                  <a:lnTo>
                    <a:pt x="2575" y="297"/>
                  </a:lnTo>
                  <a:lnTo>
                    <a:pt x="2600" y="293"/>
                  </a:lnTo>
                  <a:lnTo>
                    <a:pt x="2626" y="290"/>
                  </a:lnTo>
                  <a:lnTo>
                    <a:pt x="2653" y="289"/>
                  </a:lnTo>
                  <a:lnTo>
                    <a:pt x="2694" y="291"/>
                  </a:lnTo>
                  <a:lnTo>
                    <a:pt x="2733" y="298"/>
                  </a:lnTo>
                  <a:lnTo>
                    <a:pt x="2769" y="310"/>
                  </a:lnTo>
                  <a:lnTo>
                    <a:pt x="2803" y="326"/>
                  </a:lnTo>
                  <a:lnTo>
                    <a:pt x="2834" y="346"/>
                  </a:lnTo>
                  <a:lnTo>
                    <a:pt x="2861" y="371"/>
                  </a:lnTo>
                  <a:lnTo>
                    <a:pt x="2884" y="399"/>
                  </a:lnTo>
                  <a:lnTo>
                    <a:pt x="2904" y="431"/>
                  </a:lnTo>
                  <a:lnTo>
                    <a:pt x="2773" y="504"/>
                  </a:lnTo>
                  <a:lnTo>
                    <a:pt x="2763" y="488"/>
                  </a:lnTo>
                  <a:lnTo>
                    <a:pt x="2752" y="473"/>
                  </a:lnTo>
                  <a:lnTo>
                    <a:pt x="2739" y="461"/>
                  </a:lnTo>
                  <a:lnTo>
                    <a:pt x="2725" y="451"/>
                  </a:lnTo>
                  <a:lnTo>
                    <a:pt x="2709" y="442"/>
                  </a:lnTo>
                  <a:lnTo>
                    <a:pt x="2692" y="436"/>
                  </a:lnTo>
                  <a:lnTo>
                    <a:pt x="2673" y="433"/>
                  </a:lnTo>
                  <a:lnTo>
                    <a:pt x="2653" y="432"/>
                  </a:lnTo>
                  <a:lnTo>
                    <a:pt x="2621" y="435"/>
                  </a:lnTo>
                  <a:lnTo>
                    <a:pt x="2606" y="439"/>
                  </a:lnTo>
                  <a:lnTo>
                    <a:pt x="2591" y="446"/>
                  </a:lnTo>
                  <a:lnTo>
                    <a:pt x="2580" y="455"/>
                  </a:lnTo>
                  <a:lnTo>
                    <a:pt x="2571" y="466"/>
                  </a:lnTo>
                  <a:lnTo>
                    <a:pt x="2567" y="472"/>
                  </a:lnTo>
                  <a:lnTo>
                    <a:pt x="2565" y="480"/>
                  </a:lnTo>
                  <a:lnTo>
                    <a:pt x="2562" y="496"/>
                  </a:lnTo>
                  <a:lnTo>
                    <a:pt x="2565" y="512"/>
                  </a:lnTo>
                  <a:lnTo>
                    <a:pt x="2573" y="525"/>
                  </a:lnTo>
                  <a:lnTo>
                    <a:pt x="2578" y="531"/>
                  </a:lnTo>
                  <a:lnTo>
                    <a:pt x="2584" y="536"/>
                  </a:lnTo>
                  <a:lnTo>
                    <a:pt x="2600" y="546"/>
                  </a:lnTo>
                  <a:lnTo>
                    <a:pt x="2619" y="555"/>
                  </a:lnTo>
                  <a:lnTo>
                    <a:pt x="2641" y="562"/>
                  </a:lnTo>
                  <a:lnTo>
                    <a:pt x="2690" y="577"/>
                  </a:lnTo>
                  <a:lnTo>
                    <a:pt x="2729" y="588"/>
                  </a:lnTo>
                  <a:lnTo>
                    <a:pt x="2768" y="601"/>
                  </a:lnTo>
                  <a:lnTo>
                    <a:pt x="2808" y="617"/>
                  </a:lnTo>
                  <a:lnTo>
                    <a:pt x="2826" y="627"/>
                  </a:lnTo>
                  <a:lnTo>
                    <a:pt x="2843" y="638"/>
                  </a:lnTo>
                  <a:lnTo>
                    <a:pt x="2860" y="650"/>
                  </a:lnTo>
                  <a:lnTo>
                    <a:pt x="2874" y="665"/>
                  </a:lnTo>
                  <a:lnTo>
                    <a:pt x="2887" y="680"/>
                  </a:lnTo>
                  <a:lnTo>
                    <a:pt x="2898" y="698"/>
                  </a:lnTo>
                  <a:lnTo>
                    <a:pt x="2907" y="718"/>
                  </a:lnTo>
                  <a:lnTo>
                    <a:pt x="2914" y="739"/>
                  </a:lnTo>
                  <a:lnTo>
                    <a:pt x="2919" y="763"/>
                  </a:lnTo>
                  <a:lnTo>
                    <a:pt x="2920" y="790"/>
                  </a:lnTo>
                  <a:lnTo>
                    <a:pt x="2919" y="813"/>
                  </a:lnTo>
                  <a:lnTo>
                    <a:pt x="2915" y="835"/>
                  </a:lnTo>
                  <a:lnTo>
                    <a:pt x="2912" y="846"/>
                  </a:lnTo>
                  <a:lnTo>
                    <a:pt x="2909" y="856"/>
                  </a:lnTo>
                  <a:lnTo>
                    <a:pt x="2901" y="876"/>
                  </a:lnTo>
                  <a:lnTo>
                    <a:pt x="2891" y="894"/>
                  </a:lnTo>
                  <a:lnTo>
                    <a:pt x="2878" y="912"/>
                  </a:lnTo>
                  <a:lnTo>
                    <a:pt x="2863" y="929"/>
                  </a:lnTo>
                  <a:lnTo>
                    <a:pt x="2847" y="943"/>
                  </a:lnTo>
                  <a:lnTo>
                    <a:pt x="2828" y="955"/>
                  </a:lnTo>
                  <a:lnTo>
                    <a:pt x="2808" y="968"/>
                  </a:lnTo>
                  <a:lnTo>
                    <a:pt x="2786" y="977"/>
                  </a:lnTo>
                  <a:lnTo>
                    <a:pt x="2762" y="985"/>
                  </a:lnTo>
                  <a:lnTo>
                    <a:pt x="2737" y="993"/>
                  </a:lnTo>
                  <a:lnTo>
                    <a:pt x="2712" y="997"/>
                  </a:lnTo>
                  <a:lnTo>
                    <a:pt x="2684" y="1000"/>
                  </a:lnTo>
                  <a:lnTo>
                    <a:pt x="2655" y="1001"/>
                  </a:lnTo>
                  <a:close/>
                  <a:moveTo>
                    <a:pt x="3812" y="289"/>
                  </a:moveTo>
                  <a:lnTo>
                    <a:pt x="3775" y="291"/>
                  </a:lnTo>
                  <a:lnTo>
                    <a:pt x="3739" y="296"/>
                  </a:lnTo>
                  <a:lnTo>
                    <a:pt x="3705" y="305"/>
                  </a:lnTo>
                  <a:lnTo>
                    <a:pt x="3672" y="317"/>
                  </a:lnTo>
                  <a:lnTo>
                    <a:pt x="3641" y="332"/>
                  </a:lnTo>
                  <a:lnTo>
                    <a:pt x="3611" y="349"/>
                  </a:lnTo>
                  <a:lnTo>
                    <a:pt x="3584" y="370"/>
                  </a:lnTo>
                  <a:lnTo>
                    <a:pt x="3571" y="380"/>
                  </a:lnTo>
                  <a:lnTo>
                    <a:pt x="3558" y="393"/>
                  </a:lnTo>
                  <a:lnTo>
                    <a:pt x="3535" y="417"/>
                  </a:lnTo>
                  <a:lnTo>
                    <a:pt x="3515" y="444"/>
                  </a:lnTo>
                  <a:lnTo>
                    <a:pt x="3497" y="474"/>
                  </a:lnTo>
                  <a:lnTo>
                    <a:pt x="3483" y="505"/>
                  </a:lnTo>
                  <a:lnTo>
                    <a:pt x="3470" y="538"/>
                  </a:lnTo>
                  <a:lnTo>
                    <a:pt x="3462" y="573"/>
                  </a:lnTo>
                  <a:lnTo>
                    <a:pt x="3457" y="608"/>
                  </a:lnTo>
                  <a:lnTo>
                    <a:pt x="3455" y="645"/>
                  </a:lnTo>
                  <a:lnTo>
                    <a:pt x="3457" y="682"/>
                  </a:lnTo>
                  <a:lnTo>
                    <a:pt x="3462" y="718"/>
                  </a:lnTo>
                  <a:lnTo>
                    <a:pt x="3470" y="752"/>
                  </a:lnTo>
                  <a:lnTo>
                    <a:pt x="3483" y="785"/>
                  </a:lnTo>
                  <a:lnTo>
                    <a:pt x="3497" y="816"/>
                  </a:lnTo>
                  <a:lnTo>
                    <a:pt x="3515" y="846"/>
                  </a:lnTo>
                  <a:lnTo>
                    <a:pt x="3535" y="873"/>
                  </a:lnTo>
                  <a:lnTo>
                    <a:pt x="3547" y="885"/>
                  </a:lnTo>
                  <a:lnTo>
                    <a:pt x="3558" y="898"/>
                  </a:lnTo>
                  <a:lnTo>
                    <a:pt x="3584" y="920"/>
                  </a:lnTo>
                  <a:lnTo>
                    <a:pt x="3597" y="931"/>
                  </a:lnTo>
                  <a:lnTo>
                    <a:pt x="3611" y="941"/>
                  </a:lnTo>
                  <a:lnTo>
                    <a:pt x="3641" y="959"/>
                  </a:lnTo>
                  <a:lnTo>
                    <a:pt x="3672" y="973"/>
                  </a:lnTo>
                  <a:lnTo>
                    <a:pt x="3705" y="985"/>
                  </a:lnTo>
                  <a:lnTo>
                    <a:pt x="3739" y="994"/>
                  </a:lnTo>
                  <a:lnTo>
                    <a:pt x="3775" y="999"/>
                  </a:lnTo>
                  <a:lnTo>
                    <a:pt x="3812" y="1001"/>
                  </a:lnTo>
                  <a:lnTo>
                    <a:pt x="3849" y="999"/>
                  </a:lnTo>
                  <a:lnTo>
                    <a:pt x="3885" y="994"/>
                  </a:lnTo>
                  <a:lnTo>
                    <a:pt x="3919" y="985"/>
                  </a:lnTo>
                  <a:lnTo>
                    <a:pt x="3952" y="973"/>
                  </a:lnTo>
                  <a:lnTo>
                    <a:pt x="3983" y="959"/>
                  </a:lnTo>
                  <a:lnTo>
                    <a:pt x="4013" y="941"/>
                  </a:lnTo>
                  <a:lnTo>
                    <a:pt x="4040" y="920"/>
                  </a:lnTo>
                  <a:lnTo>
                    <a:pt x="4054" y="910"/>
                  </a:lnTo>
                  <a:lnTo>
                    <a:pt x="4066" y="898"/>
                  </a:lnTo>
                  <a:lnTo>
                    <a:pt x="4089" y="873"/>
                  </a:lnTo>
                  <a:lnTo>
                    <a:pt x="4109" y="846"/>
                  </a:lnTo>
                  <a:lnTo>
                    <a:pt x="4127" y="816"/>
                  </a:lnTo>
                  <a:lnTo>
                    <a:pt x="4142" y="785"/>
                  </a:lnTo>
                  <a:lnTo>
                    <a:pt x="4153" y="752"/>
                  </a:lnTo>
                  <a:lnTo>
                    <a:pt x="4163" y="718"/>
                  </a:lnTo>
                  <a:lnTo>
                    <a:pt x="4168" y="682"/>
                  </a:lnTo>
                  <a:lnTo>
                    <a:pt x="4170" y="645"/>
                  </a:lnTo>
                  <a:lnTo>
                    <a:pt x="4168" y="608"/>
                  </a:lnTo>
                  <a:lnTo>
                    <a:pt x="4163" y="573"/>
                  </a:lnTo>
                  <a:lnTo>
                    <a:pt x="4153" y="538"/>
                  </a:lnTo>
                  <a:lnTo>
                    <a:pt x="4142" y="505"/>
                  </a:lnTo>
                  <a:lnTo>
                    <a:pt x="4127" y="474"/>
                  </a:lnTo>
                  <a:lnTo>
                    <a:pt x="4109" y="444"/>
                  </a:lnTo>
                  <a:lnTo>
                    <a:pt x="4089" y="417"/>
                  </a:lnTo>
                  <a:lnTo>
                    <a:pt x="4078" y="405"/>
                  </a:lnTo>
                  <a:lnTo>
                    <a:pt x="4066" y="393"/>
                  </a:lnTo>
                  <a:lnTo>
                    <a:pt x="4040" y="370"/>
                  </a:lnTo>
                  <a:lnTo>
                    <a:pt x="4027" y="358"/>
                  </a:lnTo>
                  <a:lnTo>
                    <a:pt x="4013" y="349"/>
                  </a:lnTo>
                  <a:lnTo>
                    <a:pt x="3983" y="332"/>
                  </a:lnTo>
                  <a:lnTo>
                    <a:pt x="3952" y="317"/>
                  </a:lnTo>
                  <a:lnTo>
                    <a:pt x="3919" y="305"/>
                  </a:lnTo>
                  <a:lnTo>
                    <a:pt x="3885" y="296"/>
                  </a:lnTo>
                  <a:lnTo>
                    <a:pt x="3849" y="291"/>
                  </a:lnTo>
                  <a:lnTo>
                    <a:pt x="3812" y="289"/>
                  </a:lnTo>
                  <a:close/>
                  <a:moveTo>
                    <a:pt x="3812" y="849"/>
                  </a:moveTo>
                  <a:lnTo>
                    <a:pt x="3791" y="848"/>
                  </a:lnTo>
                  <a:lnTo>
                    <a:pt x="3770" y="845"/>
                  </a:lnTo>
                  <a:lnTo>
                    <a:pt x="3751" y="840"/>
                  </a:lnTo>
                  <a:lnTo>
                    <a:pt x="3732" y="833"/>
                  </a:lnTo>
                  <a:lnTo>
                    <a:pt x="3714" y="825"/>
                  </a:lnTo>
                  <a:lnTo>
                    <a:pt x="3698" y="815"/>
                  </a:lnTo>
                  <a:lnTo>
                    <a:pt x="3682" y="803"/>
                  </a:lnTo>
                  <a:lnTo>
                    <a:pt x="3669" y="791"/>
                  </a:lnTo>
                  <a:lnTo>
                    <a:pt x="3655" y="776"/>
                  </a:lnTo>
                  <a:lnTo>
                    <a:pt x="3644" y="761"/>
                  </a:lnTo>
                  <a:lnTo>
                    <a:pt x="3635" y="743"/>
                  </a:lnTo>
                  <a:lnTo>
                    <a:pt x="3626" y="726"/>
                  </a:lnTo>
                  <a:lnTo>
                    <a:pt x="3619" y="707"/>
                  </a:lnTo>
                  <a:lnTo>
                    <a:pt x="3615" y="687"/>
                  </a:lnTo>
                  <a:lnTo>
                    <a:pt x="3612" y="667"/>
                  </a:lnTo>
                  <a:lnTo>
                    <a:pt x="3611" y="645"/>
                  </a:lnTo>
                  <a:lnTo>
                    <a:pt x="3612" y="623"/>
                  </a:lnTo>
                  <a:lnTo>
                    <a:pt x="3615" y="603"/>
                  </a:lnTo>
                  <a:lnTo>
                    <a:pt x="3619" y="583"/>
                  </a:lnTo>
                  <a:lnTo>
                    <a:pt x="3626" y="564"/>
                  </a:lnTo>
                  <a:lnTo>
                    <a:pt x="3635" y="546"/>
                  </a:lnTo>
                  <a:lnTo>
                    <a:pt x="3644" y="529"/>
                  </a:lnTo>
                  <a:lnTo>
                    <a:pt x="3669" y="499"/>
                  </a:lnTo>
                  <a:lnTo>
                    <a:pt x="3682" y="487"/>
                  </a:lnTo>
                  <a:lnTo>
                    <a:pt x="3698" y="475"/>
                  </a:lnTo>
                  <a:lnTo>
                    <a:pt x="3714" y="465"/>
                  </a:lnTo>
                  <a:lnTo>
                    <a:pt x="3732" y="457"/>
                  </a:lnTo>
                  <a:lnTo>
                    <a:pt x="3751" y="450"/>
                  </a:lnTo>
                  <a:lnTo>
                    <a:pt x="3770" y="445"/>
                  </a:lnTo>
                  <a:lnTo>
                    <a:pt x="3791" y="442"/>
                  </a:lnTo>
                  <a:lnTo>
                    <a:pt x="3812" y="441"/>
                  </a:lnTo>
                  <a:lnTo>
                    <a:pt x="3833" y="442"/>
                  </a:lnTo>
                  <a:lnTo>
                    <a:pt x="3854" y="445"/>
                  </a:lnTo>
                  <a:lnTo>
                    <a:pt x="3873" y="450"/>
                  </a:lnTo>
                  <a:lnTo>
                    <a:pt x="3892" y="457"/>
                  </a:lnTo>
                  <a:lnTo>
                    <a:pt x="3910" y="465"/>
                  </a:lnTo>
                  <a:lnTo>
                    <a:pt x="3927" y="475"/>
                  </a:lnTo>
                  <a:lnTo>
                    <a:pt x="3942" y="487"/>
                  </a:lnTo>
                  <a:lnTo>
                    <a:pt x="3956" y="499"/>
                  </a:lnTo>
                  <a:lnTo>
                    <a:pt x="3969" y="514"/>
                  </a:lnTo>
                  <a:lnTo>
                    <a:pt x="3980" y="529"/>
                  </a:lnTo>
                  <a:lnTo>
                    <a:pt x="3990" y="546"/>
                  </a:lnTo>
                  <a:lnTo>
                    <a:pt x="3998" y="564"/>
                  </a:lnTo>
                  <a:lnTo>
                    <a:pt x="4004" y="583"/>
                  </a:lnTo>
                  <a:lnTo>
                    <a:pt x="4009" y="603"/>
                  </a:lnTo>
                  <a:lnTo>
                    <a:pt x="4012" y="623"/>
                  </a:lnTo>
                  <a:lnTo>
                    <a:pt x="4013" y="645"/>
                  </a:lnTo>
                  <a:lnTo>
                    <a:pt x="4012" y="667"/>
                  </a:lnTo>
                  <a:lnTo>
                    <a:pt x="4009" y="687"/>
                  </a:lnTo>
                  <a:lnTo>
                    <a:pt x="4004" y="707"/>
                  </a:lnTo>
                  <a:lnTo>
                    <a:pt x="3998" y="726"/>
                  </a:lnTo>
                  <a:lnTo>
                    <a:pt x="3990" y="743"/>
                  </a:lnTo>
                  <a:lnTo>
                    <a:pt x="3980" y="761"/>
                  </a:lnTo>
                  <a:lnTo>
                    <a:pt x="3956" y="791"/>
                  </a:lnTo>
                  <a:lnTo>
                    <a:pt x="3942" y="803"/>
                  </a:lnTo>
                  <a:lnTo>
                    <a:pt x="3927" y="815"/>
                  </a:lnTo>
                  <a:lnTo>
                    <a:pt x="3910" y="825"/>
                  </a:lnTo>
                  <a:lnTo>
                    <a:pt x="3892" y="833"/>
                  </a:lnTo>
                  <a:lnTo>
                    <a:pt x="3873" y="840"/>
                  </a:lnTo>
                  <a:lnTo>
                    <a:pt x="3854" y="845"/>
                  </a:lnTo>
                  <a:lnTo>
                    <a:pt x="3833" y="848"/>
                  </a:lnTo>
                  <a:lnTo>
                    <a:pt x="3812" y="849"/>
                  </a:lnTo>
                  <a:close/>
                  <a:moveTo>
                    <a:pt x="6052" y="982"/>
                  </a:moveTo>
                  <a:lnTo>
                    <a:pt x="5994" y="985"/>
                  </a:lnTo>
                  <a:lnTo>
                    <a:pt x="5937" y="983"/>
                  </a:lnTo>
                  <a:lnTo>
                    <a:pt x="5911" y="979"/>
                  </a:lnTo>
                  <a:lnTo>
                    <a:pt x="5885" y="974"/>
                  </a:lnTo>
                  <a:lnTo>
                    <a:pt x="5860" y="966"/>
                  </a:lnTo>
                  <a:lnTo>
                    <a:pt x="5836" y="955"/>
                  </a:lnTo>
                  <a:lnTo>
                    <a:pt x="5815" y="943"/>
                  </a:lnTo>
                  <a:lnTo>
                    <a:pt x="5805" y="936"/>
                  </a:lnTo>
                  <a:lnTo>
                    <a:pt x="5796" y="929"/>
                  </a:lnTo>
                  <a:lnTo>
                    <a:pt x="5779" y="910"/>
                  </a:lnTo>
                  <a:lnTo>
                    <a:pt x="5765" y="889"/>
                  </a:lnTo>
                  <a:lnTo>
                    <a:pt x="5753" y="865"/>
                  </a:lnTo>
                  <a:lnTo>
                    <a:pt x="5744" y="838"/>
                  </a:lnTo>
                  <a:lnTo>
                    <a:pt x="5739" y="806"/>
                  </a:lnTo>
                  <a:lnTo>
                    <a:pt x="5737" y="771"/>
                  </a:lnTo>
                  <a:lnTo>
                    <a:pt x="5737" y="457"/>
                  </a:lnTo>
                  <a:lnTo>
                    <a:pt x="5615" y="457"/>
                  </a:lnTo>
                  <a:lnTo>
                    <a:pt x="5615" y="307"/>
                  </a:lnTo>
                  <a:lnTo>
                    <a:pt x="5737" y="307"/>
                  </a:lnTo>
                  <a:lnTo>
                    <a:pt x="5737" y="139"/>
                  </a:lnTo>
                  <a:lnTo>
                    <a:pt x="5893" y="139"/>
                  </a:lnTo>
                  <a:lnTo>
                    <a:pt x="5893" y="307"/>
                  </a:lnTo>
                  <a:lnTo>
                    <a:pt x="6053" y="307"/>
                  </a:lnTo>
                  <a:lnTo>
                    <a:pt x="6053" y="457"/>
                  </a:lnTo>
                  <a:lnTo>
                    <a:pt x="5893" y="457"/>
                  </a:lnTo>
                  <a:lnTo>
                    <a:pt x="5893" y="743"/>
                  </a:lnTo>
                  <a:lnTo>
                    <a:pt x="5895" y="772"/>
                  </a:lnTo>
                  <a:lnTo>
                    <a:pt x="5898" y="784"/>
                  </a:lnTo>
                  <a:lnTo>
                    <a:pt x="5901" y="795"/>
                  </a:lnTo>
                  <a:lnTo>
                    <a:pt x="5906" y="804"/>
                  </a:lnTo>
                  <a:lnTo>
                    <a:pt x="5913" y="814"/>
                  </a:lnTo>
                  <a:lnTo>
                    <a:pt x="5920" y="821"/>
                  </a:lnTo>
                  <a:lnTo>
                    <a:pt x="5929" y="827"/>
                  </a:lnTo>
                  <a:lnTo>
                    <a:pt x="5939" y="832"/>
                  </a:lnTo>
                  <a:lnTo>
                    <a:pt x="5950" y="836"/>
                  </a:lnTo>
                  <a:lnTo>
                    <a:pt x="5978" y="842"/>
                  </a:lnTo>
                  <a:lnTo>
                    <a:pt x="6012" y="844"/>
                  </a:lnTo>
                  <a:lnTo>
                    <a:pt x="6052" y="843"/>
                  </a:lnTo>
                  <a:lnTo>
                    <a:pt x="6052" y="982"/>
                  </a:lnTo>
                  <a:close/>
                  <a:moveTo>
                    <a:pt x="6459" y="289"/>
                  </a:moveTo>
                  <a:lnTo>
                    <a:pt x="6422" y="291"/>
                  </a:lnTo>
                  <a:lnTo>
                    <a:pt x="6387" y="296"/>
                  </a:lnTo>
                  <a:lnTo>
                    <a:pt x="6351" y="305"/>
                  </a:lnTo>
                  <a:lnTo>
                    <a:pt x="6318" y="317"/>
                  </a:lnTo>
                  <a:lnTo>
                    <a:pt x="6287" y="332"/>
                  </a:lnTo>
                  <a:lnTo>
                    <a:pt x="6258" y="349"/>
                  </a:lnTo>
                  <a:lnTo>
                    <a:pt x="6230" y="370"/>
                  </a:lnTo>
                  <a:lnTo>
                    <a:pt x="6218" y="380"/>
                  </a:lnTo>
                  <a:lnTo>
                    <a:pt x="6206" y="393"/>
                  </a:lnTo>
                  <a:lnTo>
                    <a:pt x="6183" y="417"/>
                  </a:lnTo>
                  <a:lnTo>
                    <a:pt x="6162" y="444"/>
                  </a:lnTo>
                  <a:lnTo>
                    <a:pt x="6144" y="474"/>
                  </a:lnTo>
                  <a:lnTo>
                    <a:pt x="6129" y="505"/>
                  </a:lnTo>
                  <a:lnTo>
                    <a:pt x="6118" y="538"/>
                  </a:lnTo>
                  <a:lnTo>
                    <a:pt x="6109" y="573"/>
                  </a:lnTo>
                  <a:lnTo>
                    <a:pt x="6103" y="608"/>
                  </a:lnTo>
                  <a:lnTo>
                    <a:pt x="6102" y="645"/>
                  </a:lnTo>
                  <a:lnTo>
                    <a:pt x="6103" y="682"/>
                  </a:lnTo>
                  <a:lnTo>
                    <a:pt x="6109" y="718"/>
                  </a:lnTo>
                  <a:lnTo>
                    <a:pt x="6118" y="752"/>
                  </a:lnTo>
                  <a:lnTo>
                    <a:pt x="6129" y="785"/>
                  </a:lnTo>
                  <a:lnTo>
                    <a:pt x="6144" y="816"/>
                  </a:lnTo>
                  <a:lnTo>
                    <a:pt x="6162" y="846"/>
                  </a:lnTo>
                  <a:lnTo>
                    <a:pt x="6183" y="873"/>
                  </a:lnTo>
                  <a:lnTo>
                    <a:pt x="6193" y="885"/>
                  </a:lnTo>
                  <a:lnTo>
                    <a:pt x="6206" y="898"/>
                  </a:lnTo>
                  <a:lnTo>
                    <a:pt x="6230" y="920"/>
                  </a:lnTo>
                  <a:lnTo>
                    <a:pt x="6244" y="931"/>
                  </a:lnTo>
                  <a:lnTo>
                    <a:pt x="6258" y="941"/>
                  </a:lnTo>
                  <a:lnTo>
                    <a:pt x="6287" y="959"/>
                  </a:lnTo>
                  <a:lnTo>
                    <a:pt x="6318" y="973"/>
                  </a:lnTo>
                  <a:lnTo>
                    <a:pt x="6351" y="985"/>
                  </a:lnTo>
                  <a:lnTo>
                    <a:pt x="6387" y="994"/>
                  </a:lnTo>
                  <a:lnTo>
                    <a:pt x="6422" y="999"/>
                  </a:lnTo>
                  <a:lnTo>
                    <a:pt x="6459" y="1001"/>
                  </a:lnTo>
                  <a:lnTo>
                    <a:pt x="6496" y="999"/>
                  </a:lnTo>
                  <a:lnTo>
                    <a:pt x="6532" y="994"/>
                  </a:lnTo>
                  <a:lnTo>
                    <a:pt x="6567" y="985"/>
                  </a:lnTo>
                  <a:lnTo>
                    <a:pt x="6600" y="973"/>
                  </a:lnTo>
                  <a:lnTo>
                    <a:pt x="6631" y="959"/>
                  </a:lnTo>
                  <a:lnTo>
                    <a:pt x="6660" y="941"/>
                  </a:lnTo>
                  <a:lnTo>
                    <a:pt x="6688" y="920"/>
                  </a:lnTo>
                  <a:lnTo>
                    <a:pt x="6700" y="910"/>
                  </a:lnTo>
                  <a:lnTo>
                    <a:pt x="6713" y="898"/>
                  </a:lnTo>
                  <a:lnTo>
                    <a:pt x="6735" y="873"/>
                  </a:lnTo>
                  <a:lnTo>
                    <a:pt x="6756" y="846"/>
                  </a:lnTo>
                  <a:lnTo>
                    <a:pt x="6774" y="816"/>
                  </a:lnTo>
                  <a:lnTo>
                    <a:pt x="6788" y="785"/>
                  </a:lnTo>
                  <a:lnTo>
                    <a:pt x="6801" y="752"/>
                  </a:lnTo>
                  <a:lnTo>
                    <a:pt x="6809" y="718"/>
                  </a:lnTo>
                  <a:lnTo>
                    <a:pt x="6814" y="682"/>
                  </a:lnTo>
                  <a:lnTo>
                    <a:pt x="6816" y="645"/>
                  </a:lnTo>
                  <a:lnTo>
                    <a:pt x="6814" y="608"/>
                  </a:lnTo>
                  <a:lnTo>
                    <a:pt x="6809" y="573"/>
                  </a:lnTo>
                  <a:lnTo>
                    <a:pt x="6801" y="538"/>
                  </a:lnTo>
                  <a:lnTo>
                    <a:pt x="6788" y="505"/>
                  </a:lnTo>
                  <a:lnTo>
                    <a:pt x="6774" y="474"/>
                  </a:lnTo>
                  <a:lnTo>
                    <a:pt x="6756" y="444"/>
                  </a:lnTo>
                  <a:lnTo>
                    <a:pt x="6735" y="417"/>
                  </a:lnTo>
                  <a:lnTo>
                    <a:pt x="6725" y="405"/>
                  </a:lnTo>
                  <a:lnTo>
                    <a:pt x="6713" y="393"/>
                  </a:lnTo>
                  <a:lnTo>
                    <a:pt x="6688" y="370"/>
                  </a:lnTo>
                  <a:lnTo>
                    <a:pt x="6674" y="358"/>
                  </a:lnTo>
                  <a:lnTo>
                    <a:pt x="6660" y="349"/>
                  </a:lnTo>
                  <a:lnTo>
                    <a:pt x="6631" y="332"/>
                  </a:lnTo>
                  <a:lnTo>
                    <a:pt x="6600" y="317"/>
                  </a:lnTo>
                  <a:lnTo>
                    <a:pt x="6567" y="305"/>
                  </a:lnTo>
                  <a:lnTo>
                    <a:pt x="6532" y="296"/>
                  </a:lnTo>
                  <a:lnTo>
                    <a:pt x="6496" y="291"/>
                  </a:lnTo>
                  <a:lnTo>
                    <a:pt x="6459" y="289"/>
                  </a:lnTo>
                  <a:close/>
                  <a:moveTo>
                    <a:pt x="6459" y="849"/>
                  </a:moveTo>
                  <a:lnTo>
                    <a:pt x="6437" y="848"/>
                  </a:lnTo>
                  <a:lnTo>
                    <a:pt x="6418" y="845"/>
                  </a:lnTo>
                  <a:lnTo>
                    <a:pt x="6398" y="840"/>
                  </a:lnTo>
                  <a:lnTo>
                    <a:pt x="6379" y="833"/>
                  </a:lnTo>
                  <a:lnTo>
                    <a:pt x="6362" y="825"/>
                  </a:lnTo>
                  <a:lnTo>
                    <a:pt x="6345" y="815"/>
                  </a:lnTo>
                  <a:lnTo>
                    <a:pt x="6330" y="803"/>
                  </a:lnTo>
                  <a:lnTo>
                    <a:pt x="6315" y="791"/>
                  </a:lnTo>
                  <a:lnTo>
                    <a:pt x="6303" y="776"/>
                  </a:lnTo>
                  <a:lnTo>
                    <a:pt x="6291" y="761"/>
                  </a:lnTo>
                  <a:lnTo>
                    <a:pt x="6281" y="743"/>
                  </a:lnTo>
                  <a:lnTo>
                    <a:pt x="6273" y="726"/>
                  </a:lnTo>
                  <a:lnTo>
                    <a:pt x="6267" y="707"/>
                  </a:lnTo>
                  <a:lnTo>
                    <a:pt x="6261" y="687"/>
                  </a:lnTo>
                  <a:lnTo>
                    <a:pt x="6258" y="667"/>
                  </a:lnTo>
                  <a:lnTo>
                    <a:pt x="6257" y="645"/>
                  </a:lnTo>
                  <a:lnTo>
                    <a:pt x="6258" y="623"/>
                  </a:lnTo>
                  <a:lnTo>
                    <a:pt x="6261" y="603"/>
                  </a:lnTo>
                  <a:lnTo>
                    <a:pt x="6267" y="583"/>
                  </a:lnTo>
                  <a:lnTo>
                    <a:pt x="6273" y="564"/>
                  </a:lnTo>
                  <a:lnTo>
                    <a:pt x="6281" y="546"/>
                  </a:lnTo>
                  <a:lnTo>
                    <a:pt x="6291" y="529"/>
                  </a:lnTo>
                  <a:lnTo>
                    <a:pt x="6315" y="499"/>
                  </a:lnTo>
                  <a:lnTo>
                    <a:pt x="6330" y="487"/>
                  </a:lnTo>
                  <a:lnTo>
                    <a:pt x="6345" y="475"/>
                  </a:lnTo>
                  <a:lnTo>
                    <a:pt x="6362" y="465"/>
                  </a:lnTo>
                  <a:lnTo>
                    <a:pt x="6379" y="457"/>
                  </a:lnTo>
                  <a:lnTo>
                    <a:pt x="6398" y="450"/>
                  </a:lnTo>
                  <a:lnTo>
                    <a:pt x="6418" y="445"/>
                  </a:lnTo>
                  <a:lnTo>
                    <a:pt x="6437" y="442"/>
                  </a:lnTo>
                  <a:lnTo>
                    <a:pt x="6459" y="441"/>
                  </a:lnTo>
                  <a:lnTo>
                    <a:pt x="6480" y="442"/>
                  </a:lnTo>
                  <a:lnTo>
                    <a:pt x="6500" y="445"/>
                  </a:lnTo>
                  <a:lnTo>
                    <a:pt x="6520" y="450"/>
                  </a:lnTo>
                  <a:lnTo>
                    <a:pt x="6539" y="457"/>
                  </a:lnTo>
                  <a:lnTo>
                    <a:pt x="6556" y="465"/>
                  </a:lnTo>
                  <a:lnTo>
                    <a:pt x="6573" y="475"/>
                  </a:lnTo>
                  <a:lnTo>
                    <a:pt x="6588" y="487"/>
                  </a:lnTo>
                  <a:lnTo>
                    <a:pt x="6603" y="499"/>
                  </a:lnTo>
                  <a:lnTo>
                    <a:pt x="6615" y="514"/>
                  </a:lnTo>
                  <a:lnTo>
                    <a:pt x="6627" y="529"/>
                  </a:lnTo>
                  <a:lnTo>
                    <a:pt x="6637" y="546"/>
                  </a:lnTo>
                  <a:lnTo>
                    <a:pt x="6645" y="564"/>
                  </a:lnTo>
                  <a:lnTo>
                    <a:pt x="6652" y="583"/>
                  </a:lnTo>
                  <a:lnTo>
                    <a:pt x="6657" y="603"/>
                  </a:lnTo>
                  <a:lnTo>
                    <a:pt x="6659" y="623"/>
                  </a:lnTo>
                  <a:lnTo>
                    <a:pt x="6660" y="645"/>
                  </a:lnTo>
                  <a:lnTo>
                    <a:pt x="6659" y="667"/>
                  </a:lnTo>
                  <a:lnTo>
                    <a:pt x="6657" y="687"/>
                  </a:lnTo>
                  <a:lnTo>
                    <a:pt x="6652" y="707"/>
                  </a:lnTo>
                  <a:lnTo>
                    <a:pt x="6645" y="726"/>
                  </a:lnTo>
                  <a:lnTo>
                    <a:pt x="6637" y="743"/>
                  </a:lnTo>
                  <a:lnTo>
                    <a:pt x="6627" y="761"/>
                  </a:lnTo>
                  <a:lnTo>
                    <a:pt x="6603" y="791"/>
                  </a:lnTo>
                  <a:lnTo>
                    <a:pt x="6588" y="803"/>
                  </a:lnTo>
                  <a:lnTo>
                    <a:pt x="6573" y="815"/>
                  </a:lnTo>
                  <a:lnTo>
                    <a:pt x="6556" y="825"/>
                  </a:lnTo>
                  <a:lnTo>
                    <a:pt x="6539" y="833"/>
                  </a:lnTo>
                  <a:lnTo>
                    <a:pt x="6520" y="840"/>
                  </a:lnTo>
                  <a:lnTo>
                    <a:pt x="6500" y="845"/>
                  </a:lnTo>
                  <a:lnTo>
                    <a:pt x="6480" y="848"/>
                  </a:lnTo>
                  <a:lnTo>
                    <a:pt x="6459" y="8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6" name="Oval 15"/>
            <p:cNvSpPr>
              <a:spLocks noChangeArrowheads="1"/>
            </p:cNvSpPr>
            <p:nvPr userDrawn="1"/>
          </p:nvSpPr>
          <p:spPr bwMode="auto">
            <a:xfrm>
              <a:off x="3952876" y="828676"/>
              <a:ext cx="307975" cy="307975"/>
            </a:xfrm>
            <a:prstGeom prst="ellipse">
              <a:avLst/>
            </a:prstGeom>
            <a:solidFill>
              <a:srgbClr val="FFFFFF">
                <a:alpha val="85098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3503613" y="1993901"/>
              <a:ext cx="439738" cy="439738"/>
            </a:xfrm>
            <a:custGeom>
              <a:avLst/>
              <a:gdLst>
                <a:gd name="T0" fmla="*/ 433 w 553"/>
                <a:gd name="T1" fmla="*/ 49 h 554"/>
                <a:gd name="T2" fmla="*/ 470 w 553"/>
                <a:gd name="T3" fmla="*/ 79 h 554"/>
                <a:gd name="T4" fmla="*/ 489 w 553"/>
                <a:gd name="T5" fmla="*/ 100 h 554"/>
                <a:gd name="T6" fmla="*/ 521 w 553"/>
                <a:gd name="T7" fmla="*/ 146 h 554"/>
                <a:gd name="T8" fmla="*/ 540 w 553"/>
                <a:gd name="T9" fmla="*/ 190 h 554"/>
                <a:gd name="T10" fmla="*/ 549 w 553"/>
                <a:gd name="T11" fmla="*/ 228 h 554"/>
                <a:gd name="T12" fmla="*/ 553 w 553"/>
                <a:gd name="T13" fmla="*/ 257 h 554"/>
                <a:gd name="T14" fmla="*/ 552 w 553"/>
                <a:gd name="T15" fmla="*/ 306 h 554"/>
                <a:gd name="T16" fmla="*/ 545 w 553"/>
                <a:gd name="T17" fmla="*/ 346 h 554"/>
                <a:gd name="T18" fmla="*/ 532 w 553"/>
                <a:gd name="T19" fmla="*/ 385 h 554"/>
                <a:gd name="T20" fmla="*/ 514 w 553"/>
                <a:gd name="T21" fmla="*/ 421 h 554"/>
                <a:gd name="T22" fmla="*/ 490 w 553"/>
                <a:gd name="T23" fmla="*/ 454 h 554"/>
                <a:gd name="T24" fmla="*/ 463 w 553"/>
                <a:gd name="T25" fmla="*/ 483 h 554"/>
                <a:gd name="T26" fmla="*/ 431 w 553"/>
                <a:gd name="T27" fmla="*/ 506 h 554"/>
                <a:gd name="T28" fmla="*/ 397 w 553"/>
                <a:gd name="T29" fmla="*/ 527 h 554"/>
                <a:gd name="T30" fmla="*/ 359 w 553"/>
                <a:gd name="T31" fmla="*/ 542 h 554"/>
                <a:gd name="T32" fmla="*/ 326 w 553"/>
                <a:gd name="T33" fmla="*/ 550 h 554"/>
                <a:gd name="T34" fmla="*/ 292 w 553"/>
                <a:gd name="T35" fmla="*/ 554 h 554"/>
                <a:gd name="T36" fmla="*/ 248 w 553"/>
                <a:gd name="T37" fmla="*/ 553 h 554"/>
                <a:gd name="T38" fmla="*/ 208 w 553"/>
                <a:gd name="T39" fmla="*/ 546 h 554"/>
                <a:gd name="T40" fmla="*/ 169 w 553"/>
                <a:gd name="T41" fmla="*/ 532 h 554"/>
                <a:gd name="T42" fmla="*/ 133 w 553"/>
                <a:gd name="T43" fmla="*/ 514 h 554"/>
                <a:gd name="T44" fmla="*/ 101 w 553"/>
                <a:gd name="T45" fmla="*/ 491 h 554"/>
                <a:gd name="T46" fmla="*/ 72 w 553"/>
                <a:gd name="T47" fmla="*/ 463 h 554"/>
                <a:gd name="T48" fmla="*/ 47 w 553"/>
                <a:gd name="T49" fmla="*/ 432 h 554"/>
                <a:gd name="T50" fmla="*/ 28 w 553"/>
                <a:gd name="T51" fmla="*/ 398 h 554"/>
                <a:gd name="T52" fmla="*/ 12 w 553"/>
                <a:gd name="T53" fmla="*/ 359 h 554"/>
                <a:gd name="T54" fmla="*/ 4 w 553"/>
                <a:gd name="T55" fmla="*/ 326 h 554"/>
                <a:gd name="T56" fmla="*/ 1 w 553"/>
                <a:gd name="T57" fmla="*/ 291 h 554"/>
                <a:gd name="T58" fmla="*/ 2 w 553"/>
                <a:gd name="T59" fmla="*/ 244 h 554"/>
                <a:gd name="T60" fmla="*/ 12 w 553"/>
                <a:gd name="T61" fmla="*/ 195 h 554"/>
                <a:gd name="T62" fmla="*/ 23 w 553"/>
                <a:gd name="T63" fmla="*/ 165 h 554"/>
                <a:gd name="T64" fmla="*/ 40 w 553"/>
                <a:gd name="T65" fmla="*/ 134 h 554"/>
                <a:gd name="T66" fmla="*/ 62 w 553"/>
                <a:gd name="T67" fmla="*/ 103 h 554"/>
                <a:gd name="T68" fmla="*/ 80 w 553"/>
                <a:gd name="T69" fmla="*/ 82 h 554"/>
                <a:gd name="T70" fmla="*/ 116 w 553"/>
                <a:gd name="T71" fmla="*/ 52 h 554"/>
                <a:gd name="T72" fmla="*/ 147 w 553"/>
                <a:gd name="T73" fmla="*/ 33 h 554"/>
                <a:gd name="T74" fmla="*/ 182 w 553"/>
                <a:gd name="T75" fmla="*/ 17 h 554"/>
                <a:gd name="T76" fmla="*/ 227 w 553"/>
                <a:gd name="T77" fmla="*/ 5 h 554"/>
                <a:gd name="T78" fmla="*/ 257 w 553"/>
                <a:gd name="T79" fmla="*/ 1 h 554"/>
                <a:gd name="T80" fmla="*/ 310 w 553"/>
                <a:gd name="T81" fmla="*/ 3 h 554"/>
                <a:gd name="T82" fmla="*/ 357 w 553"/>
                <a:gd name="T83" fmla="*/ 12 h 554"/>
                <a:gd name="T84" fmla="*/ 401 w 553"/>
                <a:gd name="T85" fmla="*/ 29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3" h="554">
                  <a:moveTo>
                    <a:pt x="401" y="29"/>
                  </a:moveTo>
                  <a:lnTo>
                    <a:pt x="418" y="39"/>
                  </a:lnTo>
                  <a:lnTo>
                    <a:pt x="433" y="49"/>
                  </a:lnTo>
                  <a:lnTo>
                    <a:pt x="449" y="60"/>
                  </a:lnTo>
                  <a:lnTo>
                    <a:pt x="463" y="73"/>
                  </a:lnTo>
                  <a:lnTo>
                    <a:pt x="470" y="79"/>
                  </a:lnTo>
                  <a:lnTo>
                    <a:pt x="477" y="85"/>
                  </a:lnTo>
                  <a:lnTo>
                    <a:pt x="483" y="93"/>
                  </a:lnTo>
                  <a:lnTo>
                    <a:pt x="489" y="100"/>
                  </a:lnTo>
                  <a:lnTo>
                    <a:pt x="501" y="114"/>
                  </a:lnTo>
                  <a:lnTo>
                    <a:pt x="511" y="130"/>
                  </a:lnTo>
                  <a:lnTo>
                    <a:pt x="521" y="146"/>
                  </a:lnTo>
                  <a:lnTo>
                    <a:pt x="530" y="164"/>
                  </a:lnTo>
                  <a:lnTo>
                    <a:pt x="537" y="182"/>
                  </a:lnTo>
                  <a:lnTo>
                    <a:pt x="540" y="190"/>
                  </a:lnTo>
                  <a:lnTo>
                    <a:pt x="543" y="199"/>
                  </a:lnTo>
                  <a:lnTo>
                    <a:pt x="547" y="218"/>
                  </a:lnTo>
                  <a:lnTo>
                    <a:pt x="549" y="228"/>
                  </a:lnTo>
                  <a:lnTo>
                    <a:pt x="551" y="237"/>
                  </a:lnTo>
                  <a:lnTo>
                    <a:pt x="552" y="248"/>
                  </a:lnTo>
                  <a:lnTo>
                    <a:pt x="553" y="257"/>
                  </a:lnTo>
                  <a:lnTo>
                    <a:pt x="553" y="278"/>
                  </a:lnTo>
                  <a:lnTo>
                    <a:pt x="553" y="291"/>
                  </a:lnTo>
                  <a:lnTo>
                    <a:pt x="552" y="306"/>
                  </a:lnTo>
                  <a:lnTo>
                    <a:pt x="550" y="319"/>
                  </a:lnTo>
                  <a:lnTo>
                    <a:pt x="548" y="333"/>
                  </a:lnTo>
                  <a:lnTo>
                    <a:pt x="545" y="346"/>
                  </a:lnTo>
                  <a:lnTo>
                    <a:pt x="541" y="359"/>
                  </a:lnTo>
                  <a:lnTo>
                    <a:pt x="537" y="373"/>
                  </a:lnTo>
                  <a:lnTo>
                    <a:pt x="532" y="385"/>
                  </a:lnTo>
                  <a:lnTo>
                    <a:pt x="526" y="398"/>
                  </a:lnTo>
                  <a:lnTo>
                    <a:pt x="520" y="409"/>
                  </a:lnTo>
                  <a:lnTo>
                    <a:pt x="514" y="421"/>
                  </a:lnTo>
                  <a:lnTo>
                    <a:pt x="507" y="432"/>
                  </a:lnTo>
                  <a:lnTo>
                    <a:pt x="499" y="443"/>
                  </a:lnTo>
                  <a:lnTo>
                    <a:pt x="490" y="454"/>
                  </a:lnTo>
                  <a:lnTo>
                    <a:pt x="482" y="463"/>
                  </a:lnTo>
                  <a:lnTo>
                    <a:pt x="473" y="473"/>
                  </a:lnTo>
                  <a:lnTo>
                    <a:pt x="463" y="483"/>
                  </a:lnTo>
                  <a:lnTo>
                    <a:pt x="453" y="491"/>
                  </a:lnTo>
                  <a:lnTo>
                    <a:pt x="443" y="499"/>
                  </a:lnTo>
                  <a:lnTo>
                    <a:pt x="431" y="506"/>
                  </a:lnTo>
                  <a:lnTo>
                    <a:pt x="421" y="514"/>
                  </a:lnTo>
                  <a:lnTo>
                    <a:pt x="408" y="521"/>
                  </a:lnTo>
                  <a:lnTo>
                    <a:pt x="397" y="527"/>
                  </a:lnTo>
                  <a:lnTo>
                    <a:pt x="385" y="532"/>
                  </a:lnTo>
                  <a:lnTo>
                    <a:pt x="372" y="537"/>
                  </a:lnTo>
                  <a:lnTo>
                    <a:pt x="359" y="542"/>
                  </a:lnTo>
                  <a:lnTo>
                    <a:pt x="346" y="546"/>
                  </a:lnTo>
                  <a:lnTo>
                    <a:pt x="333" y="549"/>
                  </a:lnTo>
                  <a:lnTo>
                    <a:pt x="326" y="550"/>
                  </a:lnTo>
                  <a:lnTo>
                    <a:pt x="319" y="551"/>
                  </a:lnTo>
                  <a:lnTo>
                    <a:pt x="305" y="553"/>
                  </a:lnTo>
                  <a:lnTo>
                    <a:pt x="292" y="554"/>
                  </a:lnTo>
                  <a:lnTo>
                    <a:pt x="277" y="554"/>
                  </a:lnTo>
                  <a:lnTo>
                    <a:pt x="263" y="554"/>
                  </a:lnTo>
                  <a:lnTo>
                    <a:pt x="248" y="553"/>
                  </a:lnTo>
                  <a:lnTo>
                    <a:pt x="235" y="551"/>
                  </a:lnTo>
                  <a:lnTo>
                    <a:pt x="221" y="549"/>
                  </a:lnTo>
                  <a:lnTo>
                    <a:pt x="208" y="546"/>
                  </a:lnTo>
                  <a:lnTo>
                    <a:pt x="194" y="542"/>
                  </a:lnTo>
                  <a:lnTo>
                    <a:pt x="182" y="537"/>
                  </a:lnTo>
                  <a:lnTo>
                    <a:pt x="169" y="532"/>
                  </a:lnTo>
                  <a:lnTo>
                    <a:pt x="157" y="527"/>
                  </a:lnTo>
                  <a:lnTo>
                    <a:pt x="145" y="521"/>
                  </a:lnTo>
                  <a:lnTo>
                    <a:pt x="133" y="514"/>
                  </a:lnTo>
                  <a:lnTo>
                    <a:pt x="122" y="506"/>
                  </a:lnTo>
                  <a:lnTo>
                    <a:pt x="111" y="499"/>
                  </a:lnTo>
                  <a:lnTo>
                    <a:pt x="101" y="491"/>
                  </a:lnTo>
                  <a:lnTo>
                    <a:pt x="91" y="483"/>
                  </a:lnTo>
                  <a:lnTo>
                    <a:pt x="81" y="473"/>
                  </a:lnTo>
                  <a:lnTo>
                    <a:pt x="72" y="463"/>
                  </a:lnTo>
                  <a:lnTo>
                    <a:pt x="63" y="454"/>
                  </a:lnTo>
                  <a:lnTo>
                    <a:pt x="55" y="443"/>
                  </a:lnTo>
                  <a:lnTo>
                    <a:pt x="47" y="432"/>
                  </a:lnTo>
                  <a:lnTo>
                    <a:pt x="40" y="421"/>
                  </a:lnTo>
                  <a:lnTo>
                    <a:pt x="33" y="409"/>
                  </a:lnTo>
                  <a:lnTo>
                    <a:pt x="28" y="398"/>
                  </a:lnTo>
                  <a:lnTo>
                    <a:pt x="21" y="385"/>
                  </a:lnTo>
                  <a:lnTo>
                    <a:pt x="16" y="373"/>
                  </a:lnTo>
                  <a:lnTo>
                    <a:pt x="12" y="359"/>
                  </a:lnTo>
                  <a:lnTo>
                    <a:pt x="9" y="346"/>
                  </a:lnTo>
                  <a:lnTo>
                    <a:pt x="6" y="333"/>
                  </a:lnTo>
                  <a:lnTo>
                    <a:pt x="4" y="326"/>
                  </a:lnTo>
                  <a:lnTo>
                    <a:pt x="3" y="319"/>
                  </a:lnTo>
                  <a:lnTo>
                    <a:pt x="2" y="306"/>
                  </a:lnTo>
                  <a:lnTo>
                    <a:pt x="1" y="291"/>
                  </a:lnTo>
                  <a:lnTo>
                    <a:pt x="0" y="278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7"/>
                  </a:lnTo>
                  <a:lnTo>
                    <a:pt x="8" y="210"/>
                  </a:lnTo>
                  <a:lnTo>
                    <a:pt x="12" y="195"/>
                  </a:lnTo>
                  <a:lnTo>
                    <a:pt x="17" y="179"/>
                  </a:lnTo>
                  <a:lnTo>
                    <a:pt x="20" y="172"/>
                  </a:lnTo>
                  <a:lnTo>
                    <a:pt x="23" y="165"/>
                  </a:lnTo>
                  <a:lnTo>
                    <a:pt x="28" y="158"/>
                  </a:lnTo>
                  <a:lnTo>
                    <a:pt x="31" y="150"/>
                  </a:lnTo>
                  <a:lnTo>
                    <a:pt x="40" y="134"/>
                  </a:lnTo>
                  <a:lnTo>
                    <a:pt x="50" y="118"/>
                  </a:lnTo>
                  <a:lnTo>
                    <a:pt x="56" y="110"/>
                  </a:lnTo>
                  <a:lnTo>
                    <a:pt x="62" y="103"/>
                  </a:lnTo>
                  <a:lnTo>
                    <a:pt x="67" y="96"/>
                  </a:lnTo>
                  <a:lnTo>
                    <a:pt x="73" y="89"/>
                  </a:lnTo>
                  <a:lnTo>
                    <a:pt x="80" y="82"/>
                  </a:lnTo>
                  <a:lnTo>
                    <a:pt x="87" y="76"/>
                  </a:lnTo>
                  <a:lnTo>
                    <a:pt x="101" y="64"/>
                  </a:lnTo>
                  <a:lnTo>
                    <a:pt x="116" y="52"/>
                  </a:lnTo>
                  <a:lnTo>
                    <a:pt x="131" y="42"/>
                  </a:lnTo>
                  <a:lnTo>
                    <a:pt x="139" y="37"/>
                  </a:lnTo>
                  <a:lnTo>
                    <a:pt x="147" y="33"/>
                  </a:lnTo>
                  <a:lnTo>
                    <a:pt x="164" y="24"/>
                  </a:lnTo>
                  <a:lnTo>
                    <a:pt x="173" y="20"/>
                  </a:lnTo>
                  <a:lnTo>
                    <a:pt x="182" y="17"/>
                  </a:lnTo>
                  <a:lnTo>
                    <a:pt x="199" y="11"/>
                  </a:lnTo>
                  <a:lnTo>
                    <a:pt x="218" y="7"/>
                  </a:lnTo>
                  <a:lnTo>
                    <a:pt x="227" y="5"/>
                  </a:lnTo>
                  <a:lnTo>
                    <a:pt x="238" y="4"/>
                  </a:lnTo>
                  <a:lnTo>
                    <a:pt x="247" y="1"/>
                  </a:lnTo>
                  <a:lnTo>
                    <a:pt x="257" y="1"/>
                  </a:lnTo>
                  <a:lnTo>
                    <a:pt x="277" y="0"/>
                  </a:lnTo>
                  <a:lnTo>
                    <a:pt x="294" y="0"/>
                  </a:lnTo>
                  <a:lnTo>
                    <a:pt x="310" y="3"/>
                  </a:lnTo>
                  <a:lnTo>
                    <a:pt x="326" y="5"/>
                  </a:lnTo>
                  <a:lnTo>
                    <a:pt x="342" y="8"/>
                  </a:lnTo>
                  <a:lnTo>
                    <a:pt x="357" y="12"/>
                  </a:lnTo>
                  <a:lnTo>
                    <a:pt x="372" y="17"/>
                  </a:lnTo>
                  <a:lnTo>
                    <a:pt x="387" y="23"/>
                  </a:lnTo>
                  <a:lnTo>
                    <a:pt x="401" y="29"/>
                  </a:lnTo>
                  <a:close/>
                </a:path>
              </a:pathLst>
            </a:custGeom>
            <a:solidFill>
              <a:srgbClr val="FFFFFF">
                <a:alpha val="6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2782888" y="1039813"/>
              <a:ext cx="628650" cy="627063"/>
            </a:xfrm>
            <a:custGeom>
              <a:avLst/>
              <a:gdLst>
                <a:gd name="T0" fmla="*/ 790 w 792"/>
                <a:gd name="T1" fmla="*/ 437 h 792"/>
                <a:gd name="T2" fmla="*/ 779 w 792"/>
                <a:gd name="T3" fmla="*/ 495 h 792"/>
                <a:gd name="T4" fmla="*/ 767 w 792"/>
                <a:gd name="T5" fmla="*/ 532 h 792"/>
                <a:gd name="T6" fmla="*/ 744 w 792"/>
                <a:gd name="T7" fmla="*/ 585 h 792"/>
                <a:gd name="T8" fmla="*/ 713 w 792"/>
                <a:gd name="T9" fmla="*/ 632 h 792"/>
                <a:gd name="T10" fmla="*/ 682 w 792"/>
                <a:gd name="T11" fmla="*/ 669 h 792"/>
                <a:gd name="T12" fmla="*/ 648 w 792"/>
                <a:gd name="T13" fmla="*/ 702 h 792"/>
                <a:gd name="T14" fmla="*/ 617 w 792"/>
                <a:gd name="T15" fmla="*/ 724 h 792"/>
                <a:gd name="T16" fmla="*/ 567 w 792"/>
                <a:gd name="T17" fmla="*/ 752 h 792"/>
                <a:gd name="T18" fmla="*/ 523 w 792"/>
                <a:gd name="T19" fmla="*/ 771 h 792"/>
                <a:gd name="T20" fmla="*/ 475 w 792"/>
                <a:gd name="T21" fmla="*/ 783 h 792"/>
                <a:gd name="T22" fmla="*/ 437 w 792"/>
                <a:gd name="T23" fmla="*/ 790 h 792"/>
                <a:gd name="T24" fmla="*/ 376 w 792"/>
                <a:gd name="T25" fmla="*/ 791 h 792"/>
                <a:gd name="T26" fmla="*/ 316 w 792"/>
                <a:gd name="T27" fmla="*/ 783 h 792"/>
                <a:gd name="T28" fmla="*/ 269 w 792"/>
                <a:gd name="T29" fmla="*/ 771 h 792"/>
                <a:gd name="T30" fmla="*/ 225 w 792"/>
                <a:gd name="T31" fmla="*/ 752 h 792"/>
                <a:gd name="T32" fmla="*/ 175 w 792"/>
                <a:gd name="T33" fmla="*/ 724 h 792"/>
                <a:gd name="T34" fmla="*/ 129 w 792"/>
                <a:gd name="T35" fmla="*/ 689 h 792"/>
                <a:gd name="T36" fmla="*/ 102 w 792"/>
                <a:gd name="T37" fmla="*/ 662 h 792"/>
                <a:gd name="T38" fmla="*/ 79 w 792"/>
                <a:gd name="T39" fmla="*/ 632 h 792"/>
                <a:gd name="T40" fmla="*/ 48 w 792"/>
                <a:gd name="T41" fmla="*/ 585 h 792"/>
                <a:gd name="T42" fmla="*/ 24 w 792"/>
                <a:gd name="T43" fmla="*/ 532 h 792"/>
                <a:gd name="T44" fmla="*/ 12 w 792"/>
                <a:gd name="T45" fmla="*/ 495 h 792"/>
                <a:gd name="T46" fmla="*/ 5 w 792"/>
                <a:gd name="T47" fmla="*/ 456 h 792"/>
                <a:gd name="T48" fmla="*/ 0 w 792"/>
                <a:gd name="T49" fmla="*/ 396 h 792"/>
                <a:gd name="T50" fmla="*/ 5 w 792"/>
                <a:gd name="T51" fmla="*/ 335 h 792"/>
                <a:gd name="T52" fmla="*/ 18 w 792"/>
                <a:gd name="T53" fmla="*/ 278 h 792"/>
                <a:gd name="T54" fmla="*/ 31 w 792"/>
                <a:gd name="T55" fmla="*/ 242 h 792"/>
                <a:gd name="T56" fmla="*/ 57 w 792"/>
                <a:gd name="T57" fmla="*/ 190 h 792"/>
                <a:gd name="T58" fmla="*/ 90 w 792"/>
                <a:gd name="T59" fmla="*/ 144 h 792"/>
                <a:gd name="T60" fmla="*/ 116 w 792"/>
                <a:gd name="T61" fmla="*/ 116 h 792"/>
                <a:gd name="T62" fmla="*/ 151 w 792"/>
                <a:gd name="T63" fmla="*/ 85 h 792"/>
                <a:gd name="T64" fmla="*/ 190 w 792"/>
                <a:gd name="T65" fmla="*/ 58 h 792"/>
                <a:gd name="T66" fmla="*/ 242 w 792"/>
                <a:gd name="T67" fmla="*/ 31 h 792"/>
                <a:gd name="T68" fmla="*/ 278 w 792"/>
                <a:gd name="T69" fmla="*/ 18 h 792"/>
                <a:gd name="T70" fmla="*/ 326 w 792"/>
                <a:gd name="T71" fmla="*/ 6 h 792"/>
                <a:gd name="T72" fmla="*/ 376 w 792"/>
                <a:gd name="T73" fmla="*/ 1 h 792"/>
                <a:gd name="T74" fmla="*/ 427 w 792"/>
                <a:gd name="T75" fmla="*/ 1 h 792"/>
                <a:gd name="T76" fmla="*/ 473 w 792"/>
                <a:gd name="T77" fmla="*/ 8 h 792"/>
                <a:gd name="T78" fmla="*/ 517 w 792"/>
                <a:gd name="T79" fmla="*/ 20 h 792"/>
                <a:gd name="T80" fmla="*/ 560 w 792"/>
                <a:gd name="T81" fmla="*/ 35 h 792"/>
                <a:gd name="T82" fmla="*/ 599 w 792"/>
                <a:gd name="T83" fmla="*/ 57 h 792"/>
                <a:gd name="T84" fmla="*/ 635 w 792"/>
                <a:gd name="T85" fmla="*/ 82 h 792"/>
                <a:gd name="T86" fmla="*/ 670 w 792"/>
                <a:gd name="T87" fmla="*/ 110 h 792"/>
                <a:gd name="T88" fmla="*/ 700 w 792"/>
                <a:gd name="T89" fmla="*/ 143 h 792"/>
                <a:gd name="T90" fmla="*/ 727 w 792"/>
                <a:gd name="T91" fmla="*/ 178 h 792"/>
                <a:gd name="T92" fmla="*/ 748 w 792"/>
                <a:gd name="T93" fmla="*/ 216 h 792"/>
                <a:gd name="T94" fmla="*/ 767 w 792"/>
                <a:gd name="T95" fmla="*/ 258 h 792"/>
                <a:gd name="T96" fmla="*/ 781 w 792"/>
                <a:gd name="T97" fmla="*/ 307 h 792"/>
                <a:gd name="T98" fmla="*/ 790 w 792"/>
                <a:gd name="T99" fmla="*/ 36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2" h="792">
                  <a:moveTo>
                    <a:pt x="792" y="396"/>
                  </a:moveTo>
                  <a:lnTo>
                    <a:pt x="791" y="416"/>
                  </a:lnTo>
                  <a:lnTo>
                    <a:pt x="790" y="437"/>
                  </a:lnTo>
                  <a:lnTo>
                    <a:pt x="787" y="456"/>
                  </a:lnTo>
                  <a:lnTo>
                    <a:pt x="783" y="476"/>
                  </a:lnTo>
                  <a:lnTo>
                    <a:pt x="779" y="495"/>
                  </a:lnTo>
                  <a:lnTo>
                    <a:pt x="773" y="513"/>
                  </a:lnTo>
                  <a:lnTo>
                    <a:pt x="771" y="523"/>
                  </a:lnTo>
                  <a:lnTo>
                    <a:pt x="767" y="532"/>
                  </a:lnTo>
                  <a:lnTo>
                    <a:pt x="761" y="550"/>
                  </a:lnTo>
                  <a:lnTo>
                    <a:pt x="752" y="567"/>
                  </a:lnTo>
                  <a:lnTo>
                    <a:pt x="744" y="585"/>
                  </a:lnTo>
                  <a:lnTo>
                    <a:pt x="734" y="601"/>
                  </a:lnTo>
                  <a:lnTo>
                    <a:pt x="723" y="617"/>
                  </a:lnTo>
                  <a:lnTo>
                    <a:pt x="713" y="632"/>
                  </a:lnTo>
                  <a:lnTo>
                    <a:pt x="701" y="648"/>
                  </a:lnTo>
                  <a:lnTo>
                    <a:pt x="688" y="662"/>
                  </a:lnTo>
                  <a:lnTo>
                    <a:pt x="682" y="669"/>
                  </a:lnTo>
                  <a:lnTo>
                    <a:pt x="676" y="676"/>
                  </a:lnTo>
                  <a:lnTo>
                    <a:pt x="661" y="689"/>
                  </a:lnTo>
                  <a:lnTo>
                    <a:pt x="648" y="702"/>
                  </a:lnTo>
                  <a:lnTo>
                    <a:pt x="640" y="707"/>
                  </a:lnTo>
                  <a:lnTo>
                    <a:pt x="632" y="713"/>
                  </a:lnTo>
                  <a:lnTo>
                    <a:pt x="617" y="724"/>
                  </a:lnTo>
                  <a:lnTo>
                    <a:pt x="601" y="734"/>
                  </a:lnTo>
                  <a:lnTo>
                    <a:pt x="585" y="744"/>
                  </a:lnTo>
                  <a:lnTo>
                    <a:pt x="567" y="752"/>
                  </a:lnTo>
                  <a:lnTo>
                    <a:pt x="550" y="761"/>
                  </a:lnTo>
                  <a:lnTo>
                    <a:pt x="532" y="768"/>
                  </a:lnTo>
                  <a:lnTo>
                    <a:pt x="523" y="771"/>
                  </a:lnTo>
                  <a:lnTo>
                    <a:pt x="513" y="774"/>
                  </a:lnTo>
                  <a:lnTo>
                    <a:pt x="495" y="779"/>
                  </a:lnTo>
                  <a:lnTo>
                    <a:pt x="475" y="783"/>
                  </a:lnTo>
                  <a:lnTo>
                    <a:pt x="466" y="785"/>
                  </a:lnTo>
                  <a:lnTo>
                    <a:pt x="456" y="786"/>
                  </a:lnTo>
                  <a:lnTo>
                    <a:pt x="437" y="790"/>
                  </a:lnTo>
                  <a:lnTo>
                    <a:pt x="416" y="791"/>
                  </a:lnTo>
                  <a:lnTo>
                    <a:pt x="395" y="792"/>
                  </a:lnTo>
                  <a:lnTo>
                    <a:pt x="376" y="791"/>
                  </a:lnTo>
                  <a:lnTo>
                    <a:pt x="355" y="790"/>
                  </a:lnTo>
                  <a:lnTo>
                    <a:pt x="335" y="786"/>
                  </a:lnTo>
                  <a:lnTo>
                    <a:pt x="316" y="783"/>
                  </a:lnTo>
                  <a:lnTo>
                    <a:pt x="297" y="779"/>
                  </a:lnTo>
                  <a:lnTo>
                    <a:pt x="278" y="774"/>
                  </a:lnTo>
                  <a:lnTo>
                    <a:pt x="269" y="771"/>
                  </a:lnTo>
                  <a:lnTo>
                    <a:pt x="260" y="768"/>
                  </a:lnTo>
                  <a:lnTo>
                    <a:pt x="242" y="761"/>
                  </a:lnTo>
                  <a:lnTo>
                    <a:pt x="225" y="752"/>
                  </a:lnTo>
                  <a:lnTo>
                    <a:pt x="207" y="744"/>
                  </a:lnTo>
                  <a:lnTo>
                    <a:pt x="190" y="734"/>
                  </a:lnTo>
                  <a:lnTo>
                    <a:pt x="175" y="724"/>
                  </a:lnTo>
                  <a:lnTo>
                    <a:pt x="159" y="713"/>
                  </a:lnTo>
                  <a:lnTo>
                    <a:pt x="144" y="702"/>
                  </a:lnTo>
                  <a:lnTo>
                    <a:pt x="129" y="689"/>
                  </a:lnTo>
                  <a:lnTo>
                    <a:pt x="123" y="682"/>
                  </a:lnTo>
                  <a:lnTo>
                    <a:pt x="116" y="676"/>
                  </a:lnTo>
                  <a:lnTo>
                    <a:pt x="102" y="662"/>
                  </a:lnTo>
                  <a:lnTo>
                    <a:pt x="90" y="648"/>
                  </a:lnTo>
                  <a:lnTo>
                    <a:pt x="85" y="641"/>
                  </a:lnTo>
                  <a:lnTo>
                    <a:pt x="79" y="632"/>
                  </a:lnTo>
                  <a:lnTo>
                    <a:pt x="67" y="617"/>
                  </a:lnTo>
                  <a:lnTo>
                    <a:pt x="57" y="601"/>
                  </a:lnTo>
                  <a:lnTo>
                    <a:pt x="48" y="585"/>
                  </a:lnTo>
                  <a:lnTo>
                    <a:pt x="39" y="567"/>
                  </a:lnTo>
                  <a:lnTo>
                    <a:pt x="31" y="550"/>
                  </a:lnTo>
                  <a:lnTo>
                    <a:pt x="24" y="532"/>
                  </a:lnTo>
                  <a:lnTo>
                    <a:pt x="21" y="523"/>
                  </a:lnTo>
                  <a:lnTo>
                    <a:pt x="18" y="513"/>
                  </a:lnTo>
                  <a:lnTo>
                    <a:pt x="12" y="495"/>
                  </a:lnTo>
                  <a:lnTo>
                    <a:pt x="8" y="476"/>
                  </a:lnTo>
                  <a:lnTo>
                    <a:pt x="6" y="466"/>
                  </a:lnTo>
                  <a:lnTo>
                    <a:pt x="5" y="456"/>
                  </a:lnTo>
                  <a:lnTo>
                    <a:pt x="2" y="437"/>
                  </a:lnTo>
                  <a:lnTo>
                    <a:pt x="1" y="416"/>
                  </a:lnTo>
                  <a:lnTo>
                    <a:pt x="0" y="396"/>
                  </a:lnTo>
                  <a:lnTo>
                    <a:pt x="1" y="376"/>
                  </a:lnTo>
                  <a:lnTo>
                    <a:pt x="2" y="355"/>
                  </a:lnTo>
                  <a:lnTo>
                    <a:pt x="5" y="335"/>
                  </a:lnTo>
                  <a:lnTo>
                    <a:pt x="8" y="317"/>
                  </a:lnTo>
                  <a:lnTo>
                    <a:pt x="12" y="297"/>
                  </a:lnTo>
                  <a:lnTo>
                    <a:pt x="18" y="278"/>
                  </a:lnTo>
                  <a:lnTo>
                    <a:pt x="21" y="269"/>
                  </a:lnTo>
                  <a:lnTo>
                    <a:pt x="24" y="260"/>
                  </a:lnTo>
                  <a:lnTo>
                    <a:pt x="31" y="242"/>
                  </a:lnTo>
                  <a:lnTo>
                    <a:pt x="39" y="225"/>
                  </a:lnTo>
                  <a:lnTo>
                    <a:pt x="48" y="207"/>
                  </a:lnTo>
                  <a:lnTo>
                    <a:pt x="57" y="190"/>
                  </a:lnTo>
                  <a:lnTo>
                    <a:pt x="67" y="175"/>
                  </a:lnTo>
                  <a:lnTo>
                    <a:pt x="79" y="159"/>
                  </a:lnTo>
                  <a:lnTo>
                    <a:pt x="90" y="144"/>
                  </a:lnTo>
                  <a:lnTo>
                    <a:pt x="102" y="130"/>
                  </a:lnTo>
                  <a:lnTo>
                    <a:pt x="110" y="123"/>
                  </a:lnTo>
                  <a:lnTo>
                    <a:pt x="116" y="116"/>
                  </a:lnTo>
                  <a:lnTo>
                    <a:pt x="129" y="104"/>
                  </a:lnTo>
                  <a:lnTo>
                    <a:pt x="144" y="91"/>
                  </a:lnTo>
                  <a:lnTo>
                    <a:pt x="151" y="85"/>
                  </a:lnTo>
                  <a:lnTo>
                    <a:pt x="159" y="79"/>
                  </a:lnTo>
                  <a:lnTo>
                    <a:pt x="175" y="68"/>
                  </a:lnTo>
                  <a:lnTo>
                    <a:pt x="190" y="58"/>
                  </a:lnTo>
                  <a:lnTo>
                    <a:pt x="207" y="48"/>
                  </a:lnTo>
                  <a:lnTo>
                    <a:pt x="225" y="39"/>
                  </a:lnTo>
                  <a:lnTo>
                    <a:pt x="242" y="31"/>
                  </a:lnTo>
                  <a:lnTo>
                    <a:pt x="260" y="24"/>
                  </a:lnTo>
                  <a:lnTo>
                    <a:pt x="269" y="21"/>
                  </a:lnTo>
                  <a:lnTo>
                    <a:pt x="278" y="18"/>
                  </a:lnTo>
                  <a:lnTo>
                    <a:pt x="297" y="13"/>
                  </a:lnTo>
                  <a:lnTo>
                    <a:pt x="316" y="8"/>
                  </a:lnTo>
                  <a:lnTo>
                    <a:pt x="326" y="6"/>
                  </a:lnTo>
                  <a:lnTo>
                    <a:pt x="335" y="5"/>
                  </a:lnTo>
                  <a:lnTo>
                    <a:pt x="355" y="2"/>
                  </a:lnTo>
                  <a:lnTo>
                    <a:pt x="376" y="1"/>
                  </a:lnTo>
                  <a:lnTo>
                    <a:pt x="395" y="0"/>
                  </a:lnTo>
                  <a:lnTo>
                    <a:pt x="412" y="1"/>
                  </a:lnTo>
                  <a:lnTo>
                    <a:pt x="427" y="1"/>
                  </a:lnTo>
                  <a:lnTo>
                    <a:pt x="443" y="3"/>
                  </a:lnTo>
                  <a:lnTo>
                    <a:pt x="458" y="5"/>
                  </a:lnTo>
                  <a:lnTo>
                    <a:pt x="473" y="8"/>
                  </a:lnTo>
                  <a:lnTo>
                    <a:pt x="488" y="11"/>
                  </a:lnTo>
                  <a:lnTo>
                    <a:pt x="503" y="15"/>
                  </a:lnTo>
                  <a:lnTo>
                    <a:pt x="517" y="20"/>
                  </a:lnTo>
                  <a:lnTo>
                    <a:pt x="532" y="24"/>
                  </a:lnTo>
                  <a:lnTo>
                    <a:pt x="545" y="30"/>
                  </a:lnTo>
                  <a:lnTo>
                    <a:pt x="560" y="35"/>
                  </a:lnTo>
                  <a:lnTo>
                    <a:pt x="573" y="43"/>
                  </a:lnTo>
                  <a:lnTo>
                    <a:pt x="586" y="49"/>
                  </a:lnTo>
                  <a:lnTo>
                    <a:pt x="599" y="57"/>
                  </a:lnTo>
                  <a:lnTo>
                    <a:pt x="612" y="64"/>
                  </a:lnTo>
                  <a:lnTo>
                    <a:pt x="624" y="73"/>
                  </a:lnTo>
                  <a:lnTo>
                    <a:pt x="635" y="82"/>
                  </a:lnTo>
                  <a:lnTo>
                    <a:pt x="647" y="91"/>
                  </a:lnTo>
                  <a:lnTo>
                    <a:pt x="658" y="100"/>
                  </a:lnTo>
                  <a:lnTo>
                    <a:pt x="670" y="110"/>
                  </a:lnTo>
                  <a:lnTo>
                    <a:pt x="680" y="121"/>
                  </a:lnTo>
                  <a:lnTo>
                    <a:pt x="690" y="131"/>
                  </a:lnTo>
                  <a:lnTo>
                    <a:pt x="700" y="143"/>
                  </a:lnTo>
                  <a:lnTo>
                    <a:pt x="709" y="154"/>
                  </a:lnTo>
                  <a:lnTo>
                    <a:pt x="717" y="166"/>
                  </a:lnTo>
                  <a:lnTo>
                    <a:pt x="727" y="178"/>
                  </a:lnTo>
                  <a:lnTo>
                    <a:pt x="734" y="190"/>
                  </a:lnTo>
                  <a:lnTo>
                    <a:pt x="741" y="204"/>
                  </a:lnTo>
                  <a:lnTo>
                    <a:pt x="748" y="216"/>
                  </a:lnTo>
                  <a:lnTo>
                    <a:pt x="756" y="230"/>
                  </a:lnTo>
                  <a:lnTo>
                    <a:pt x="761" y="243"/>
                  </a:lnTo>
                  <a:lnTo>
                    <a:pt x="767" y="258"/>
                  </a:lnTo>
                  <a:lnTo>
                    <a:pt x="772" y="274"/>
                  </a:lnTo>
                  <a:lnTo>
                    <a:pt x="777" y="291"/>
                  </a:lnTo>
                  <a:lnTo>
                    <a:pt x="781" y="307"/>
                  </a:lnTo>
                  <a:lnTo>
                    <a:pt x="784" y="325"/>
                  </a:lnTo>
                  <a:lnTo>
                    <a:pt x="788" y="343"/>
                  </a:lnTo>
                  <a:lnTo>
                    <a:pt x="790" y="360"/>
                  </a:lnTo>
                  <a:lnTo>
                    <a:pt x="791" y="378"/>
                  </a:lnTo>
                  <a:lnTo>
                    <a:pt x="792" y="396"/>
                  </a:lnTo>
                  <a:close/>
                </a:path>
              </a:pathLst>
            </a:custGeom>
            <a:solidFill>
              <a:srgbClr val="FFFFFF">
                <a:alpha val="8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3097213" y="1216026"/>
              <a:ext cx="896938" cy="896938"/>
            </a:xfrm>
            <a:custGeom>
              <a:avLst/>
              <a:gdLst>
                <a:gd name="T0" fmla="*/ 2 w 1132"/>
                <a:gd name="T1" fmla="*/ 519 h 1129"/>
                <a:gd name="T2" fmla="*/ 8 w 1132"/>
                <a:gd name="T3" fmla="*/ 475 h 1129"/>
                <a:gd name="T4" fmla="*/ 28 w 1132"/>
                <a:gd name="T5" fmla="*/ 390 h 1129"/>
                <a:gd name="T6" fmla="*/ 61 w 1132"/>
                <a:gd name="T7" fmla="*/ 310 h 1129"/>
                <a:gd name="T8" fmla="*/ 93 w 1132"/>
                <a:gd name="T9" fmla="*/ 255 h 1129"/>
                <a:gd name="T10" fmla="*/ 145 w 1132"/>
                <a:gd name="T11" fmla="*/ 188 h 1129"/>
                <a:gd name="T12" fmla="*/ 205 w 1132"/>
                <a:gd name="T13" fmla="*/ 129 h 1129"/>
                <a:gd name="T14" fmla="*/ 275 w 1132"/>
                <a:gd name="T15" fmla="*/ 80 h 1129"/>
                <a:gd name="T16" fmla="*/ 351 w 1132"/>
                <a:gd name="T17" fmla="*/ 42 h 1129"/>
                <a:gd name="T18" fmla="*/ 417 w 1132"/>
                <a:gd name="T19" fmla="*/ 19 h 1129"/>
                <a:gd name="T20" fmla="*/ 491 w 1132"/>
                <a:gd name="T21" fmla="*/ 5 h 1129"/>
                <a:gd name="T22" fmla="*/ 595 w 1132"/>
                <a:gd name="T23" fmla="*/ 1 h 1129"/>
                <a:gd name="T24" fmla="*/ 680 w 1132"/>
                <a:gd name="T25" fmla="*/ 11 h 1129"/>
                <a:gd name="T26" fmla="*/ 760 w 1132"/>
                <a:gd name="T27" fmla="*/ 34 h 1129"/>
                <a:gd name="T28" fmla="*/ 811 w 1132"/>
                <a:gd name="T29" fmla="*/ 55 h 1129"/>
                <a:gd name="T30" fmla="*/ 859 w 1132"/>
                <a:gd name="T31" fmla="*/ 81 h 1129"/>
                <a:gd name="T32" fmla="*/ 926 w 1132"/>
                <a:gd name="T33" fmla="*/ 129 h 1129"/>
                <a:gd name="T34" fmla="*/ 975 w 1132"/>
                <a:gd name="T35" fmla="*/ 174 h 1129"/>
                <a:gd name="T36" fmla="*/ 1019 w 1132"/>
                <a:gd name="T37" fmla="*/ 226 h 1129"/>
                <a:gd name="T38" fmla="*/ 1063 w 1132"/>
                <a:gd name="T39" fmla="*/ 296 h 1129"/>
                <a:gd name="T40" fmla="*/ 1096 w 1132"/>
                <a:gd name="T41" fmla="*/ 370 h 1129"/>
                <a:gd name="T42" fmla="*/ 1113 w 1132"/>
                <a:gd name="T43" fmla="*/ 423 h 1129"/>
                <a:gd name="T44" fmla="*/ 1124 w 1132"/>
                <a:gd name="T45" fmla="*/ 479 h 1129"/>
                <a:gd name="T46" fmla="*/ 1131 w 1132"/>
                <a:gd name="T47" fmla="*/ 536 h 1129"/>
                <a:gd name="T48" fmla="*/ 1129 w 1132"/>
                <a:gd name="T49" fmla="*/ 614 h 1129"/>
                <a:gd name="T50" fmla="*/ 1116 w 1132"/>
                <a:gd name="T51" fmla="*/ 695 h 1129"/>
                <a:gd name="T52" fmla="*/ 1097 w 1132"/>
                <a:gd name="T53" fmla="*/ 757 h 1129"/>
                <a:gd name="T54" fmla="*/ 1073 w 1132"/>
                <a:gd name="T55" fmla="*/ 815 h 1129"/>
                <a:gd name="T56" fmla="*/ 1042 w 1132"/>
                <a:gd name="T57" fmla="*/ 870 h 1129"/>
                <a:gd name="T58" fmla="*/ 1004 w 1132"/>
                <a:gd name="T59" fmla="*/ 921 h 1129"/>
                <a:gd name="T60" fmla="*/ 950 w 1132"/>
                <a:gd name="T61" fmla="*/ 978 h 1129"/>
                <a:gd name="T62" fmla="*/ 897 w 1132"/>
                <a:gd name="T63" fmla="*/ 1023 h 1129"/>
                <a:gd name="T64" fmla="*/ 818 w 1132"/>
                <a:gd name="T65" fmla="*/ 1070 h 1129"/>
                <a:gd name="T66" fmla="*/ 732 w 1132"/>
                <a:gd name="T67" fmla="*/ 1105 h 1129"/>
                <a:gd name="T68" fmla="*/ 663 w 1132"/>
                <a:gd name="T69" fmla="*/ 1121 h 1129"/>
                <a:gd name="T70" fmla="*/ 590 w 1132"/>
                <a:gd name="T71" fmla="*/ 1129 h 1129"/>
                <a:gd name="T72" fmla="*/ 517 w 1132"/>
                <a:gd name="T73" fmla="*/ 1127 h 1129"/>
                <a:gd name="T74" fmla="*/ 462 w 1132"/>
                <a:gd name="T75" fmla="*/ 1120 h 1129"/>
                <a:gd name="T76" fmla="*/ 383 w 1132"/>
                <a:gd name="T77" fmla="*/ 1099 h 1129"/>
                <a:gd name="T78" fmla="*/ 309 w 1132"/>
                <a:gd name="T79" fmla="*/ 1067 h 1129"/>
                <a:gd name="T80" fmla="*/ 240 w 1132"/>
                <a:gd name="T81" fmla="*/ 1027 h 1129"/>
                <a:gd name="T82" fmla="*/ 179 w 1132"/>
                <a:gd name="T83" fmla="*/ 976 h 1129"/>
                <a:gd name="T84" fmla="*/ 142 w 1132"/>
                <a:gd name="T85" fmla="*/ 939 h 1129"/>
                <a:gd name="T86" fmla="*/ 80 w 1132"/>
                <a:gd name="T87" fmla="*/ 853 h 1129"/>
                <a:gd name="T88" fmla="*/ 55 w 1132"/>
                <a:gd name="T89" fmla="*/ 807 h 1129"/>
                <a:gd name="T90" fmla="*/ 26 w 1132"/>
                <a:gd name="T91" fmla="*/ 731 h 1129"/>
                <a:gd name="T92" fmla="*/ 13 w 1132"/>
                <a:gd name="T93" fmla="*/ 678 h 1129"/>
                <a:gd name="T94" fmla="*/ 0 w 1132"/>
                <a:gd name="T95" fmla="*/ 568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2" h="1129">
                  <a:moveTo>
                    <a:pt x="0" y="568"/>
                  </a:moveTo>
                  <a:lnTo>
                    <a:pt x="0" y="565"/>
                  </a:lnTo>
                  <a:lnTo>
                    <a:pt x="1" y="542"/>
                  </a:lnTo>
                  <a:lnTo>
                    <a:pt x="2" y="519"/>
                  </a:lnTo>
                  <a:lnTo>
                    <a:pt x="3" y="508"/>
                  </a:lnTo>
                  <a:lnTo>
                    <a:pt x="4" y="497"/>
                  </a:lnTo>
                  <a:lnTo>
                    <a:pt x="7" y="486"/>
                  </a:lnTo>
                  <a:lnTo>
                    <a:pt x="8" y="475"/>
                  </a:lnTo>
                  <a:lnTo>
                    <a:pt x="12" y="453"/>
                  </a:lnTo>
                  <a:lnTo>
                    <a:pt x="17" y="432"/>
                  </a:lnTo>
                  <a:lnTo>
                    <a:pt x="22" y="410"/>
                  </a:lnTo>
                  <a:lnTo>
                    <a:pt x="28" y="390"/>
                  </a:lnTo>
                  <a:lnTo>
                    <a:pt x="36" y="369"/>
                  </a:lnTo>
                  <a:lnTo>
                    <a:pt x="43" y="349"/>
                  </a:lnTo>
                  <a:lnTo>
                    <a:pt x="52" y="330"/>
                  </a:lnTo>
                  <a:lnTo>
                    <a:pt x="61" y="310"/>
                  </a:lnTo>
                  <a:lnTo>
                    <a:pt x="66" y="301"/>
                  </a:lnTo>
                  <a:lnTo>
                    <a:pt x="71" y="291"/>
                  </a:lnTo>
                  <a:lnTo>
                    <a:pt x="82" y="273"/>
                  </a:lnTo>
                  <a:lnTo>
                    <a:pt x="93" y="255"/>
                  </a:lnTo>
                  <a:lnTo>
                    <a:pt x="105" y="238"/>
                  </a:lnTo>
                  <a:lnTo>
                    <a:pt x="117" y="220"/>
                  </a:lnTo>
                  <a:lnTo>
                    <a:pt x="131" y="203"/>
                  </a:lnTo>
                  <a:lnTo>
                    <a:pt x="145" y="188"/>
                  </a:lnTo>
                  <a:lnTo>
                    <a:pt x="159" y="172"/>
                  </a:lnTo>
                  <a:lnTo>
                    <a:pt x="174" y="157"/>
                  </a:lnTo>
                  <a:lnTo>
                    <a:pt x="190" y="142"/>
                  </a:lnTo>
                  <a:lnTo>
                    <a:pt x="205" y="129"/>
                  </a:lnTo>
                  <a:lnTo>
                    <a:pt x="222" y="115"/>
                  </a:lnTo>
                  <a:lnTo>
                    <a:pt x="239" y="103"/>
                  </a:lnTo>
                  <a:lnTo>
                    <a:pt x="257" y="92"/>
                  </a:lnTo>
                  <a:lnTo>
                    <a:pt x="275" y="80"/>
                  </a:lnTo>
                  <a:lnTo>
                    <a:pt x="293" y="69"/>
                  </a:lnTo>
                  <a:lnTo>
                    <a:pt x="313" y="60"/>
                  </a:lnTo>
                  <a:lnTo>
                    <a:pt x="332" y="50"/>
                  </a:lnTo>
                  <a:lnTo>
                    <a:pt x="351" y="42"/>
                  </a:lnTo>
                  <a:lnTo>
                    <a:pt x="372" y="34"/>
                  </a:lnTo>
                  <a:lnTo>
                    <a:pt x="383" y="30"/>
                  </a:lnTo>
                  <a:lnTo>
                    <a:pt x="395" y="25"/>
                  </a:lnTo>
                  <a:lnTo>
                    <a:pt x="417" y="19"/>
                  </a:lnTo>
                  <a:lnTo>
                    <a:pt x="441" y="13"/>
                  </a:lnTo>
                  <a:lnTo>
                    <a:pt x="466" y="8"/>
                  </a:lnTo>
                  <a:lnTo>
                    <a:pt x="478" y="6"/>
                  </a:lnTo>
                  <a:lnTo>
                    <a:pt x="491" y="5"/>
                  </a:lnTo>
                  <a:lnTo>
                    <a:pt x="516" y="2"/>
                  </a:lnTo>
                  <a:lnTo>
                    <a:pt x="541" y="0"/>
                  </a:lnTo>
                  <a:lnTo>
                    <a:pt x="566" y="0"/>
                  </a:lnTo>
                  <a:lnTo>
                    <a:pt x="595" y="1"/>
                  </a:lnTo>
                  <a:lnTo>
                    <a:pt x="623" y="3"/>
                  </a:lnTo>
                  <a:lnTo>
                    <a:pt x="638" y="4"/>
                  </a:lnTo>
                  <a:lnTo>
                    <a:pt x="652" y="6"/>
                  </a:lnTo>
                  <a:lnTo>
                    <a:pt x="680" y="11"/>
                  </a:lnTo>
                  <a:lnTo>
                    <a:pt x="694" y="14"/>
                  </a:lnTo>
                  <a:lnTo>
                    <a:pt x="707" y="17"/>
                  </a:lnTo>
                  <a:lnTo>
                    <a:pt x="734" y="24"/>
                  </a:lnTo>
                  <a:lnTo>
                    <a:pt x="760" y="34"/>
                  </a:lnTo>
                  <a:lnTo>
                    <a:pt x="773" y="39"/>
                  </a:lnTo>
                  <a:lnTo>
                    <a:pt x="786" y="44"/>
                  </a:lnTo>
                  <a:lnTo>
                    <a:pt x="798" y="49"/>
                  </a:lnTo>
                  <a:lnTo>
                    <a:pt x="811" y="55"/>
                  </a:lnTo>
                  <a:lnTo>
                    <a:pt x="823" y="62"/>
                  </a:lnTo>
                  <a:lnTo>
                    <a:pt x="836" y="68"/>
                  </a:lnTo>
                  <a:lnTo>
                    <a:pt x="847" y="74"/>
                  </a:lnTo>
                  <a:lnTo>
                    <a:pt x="859" y="81"/>
                  </a:lnTo>
                  <a:lnTo>
                    <a:pt x="871" y="89"/>
                  </a:lnTo>
                  <a:lnTo>
                    <a:pt x="882" y="96"/>
                  </a:lnTo>
                  <a:lnTo>
                    <a:pt x="904" y="111"/>
                  </a:lnTo>
                  <a:lnTo>
                    <a:pt x="926" y="129"/>
                  </a:lnTo>
                  <a:lnTo>
                    <a:pt x="936" y="137"/>
                  </a:lnTo>
                  <a:lnTo>
                    <a:pt x="946" y="147"/>
                  </a:lnTo>
                  <a:lnTo>
                    <a:pt x="966" y="165"/>
                  </a:lnTo>
                  <a:lnTo>
                    <a:pt x="975" y="174"/>
                  </a:lnTo>
                  <a:lnTo>
                    <a:pt x="985" y="185"/>
                  </a:lnTo>
                  <a:lnTo>
                    <a:pt x="1002" y="205"/>
                  </a:lnTo>
                  <a:lnTo>
                    <a:pt x="1010" y="216"/>
                  </a:lnTo>
                  <a:lnTo>
                    <a:pt x="1019" y="226"/>
                  </a:lnTo>
                  <a:lnTo>
                    <a:pt x="1034" y="249"/>
                  </a:lnTo>
                  <a:lnTo>
                    <a:pt x="1043" y="260"/>
                  </a:lnTo>
                  <a:lnTo>
                    <a:pt x="1050" y="272"/>
                  </a:lnTo>
                  <a:lnTo>
                    <a:pt x="1063" y="296"/>
                  </a:lnTo>
                  <a:lnTo>
                    <a:pt x="1069" y="307"/>
                  </a:lnTo>
                  <a:lnTo>
                    <a:pt x="1076" y="319"/>
                  </a:lnTo>
                  <a:lnTo>
                    <a:pt x="1087" y="344"/>
                  </a:lnTo>
                  <a:lnTo>
                    <a:pt x="1096" y="370"/>
                  </a:lnTo>
                  <a:lnTo>
                    <a:pt x="1102" y="383"/>
                  </a:lnTo>
                  <a:lnTo>
                    <a:pt x="1106" y="397"/>
                  </a:lnTo>
                  <a:lnTo>
                    <a:pt x="1110" y="409"/>
                  </a:lnTo>
                  <a:lnTo>
                    <a:pt x="1113" y="423"/>
                  </a:lnTo>
                  <a:lnTo>
                    <a:pt x="1117" y="437"/>
                  </a:lnTo>
                  <a:lnTo>
                    <a:pt x="1120" y="451"/>
                  </a:lnTo>
                  <a:lnTo>
                    <a:pt x="1122" y="464"/>
                  </a:lnTo>
                  <a:lnTo>
                    <a:pt x="1124" y="479"/>
                  </a:lnTo>
                  <a:lnTo>
                    <a:pt x="1126" y="492"/>
                  </a:lnTo>
                  <a:lnTo>
                    <a:pt x="1128" y="507"/>
                  </a:lnTo>
                  <a:lnTo>
                    <a:pt x="1129" y="521"/>
                  </a:lnTo>
                  <a:lnTo>
                    <a:pt x="1131" y="536"/>
                  </a:lnTo>
                  <a:lnTo>
                    <a:pt x="1132" y="565"/>
                  </a:lnTo>
                  <a:lnTo>
                    <a:pt x="1131" y="581"/>
                  </a:lnTo>
                  <a:lnTo>
                    <a:pt x="1131" y="598"/>
                  </a:lnTo>
                  <a:lnTo>
                    <a:pt x="1129" y="614"/>
                  </a:lnTo>
                  <a:lnTo>
                    <a:pt x="1127" y="631"/>
                  </a:lnTo>
                  <a:lnTo>
                    <a:pt x="1122" y="664"/>
                  </a:lnTo>
                  <a:lnTo>
                    <a:pt x="1119" y="679"/>
                  </a:lnTo>
                  <a:lnTo>
                    <a:pt x="1116" y="695"/>
                  </a:lnTo>
                  <a:lnTo>
                    <a:pt x="1112" y="711"/>
                  </a:lnTo>
                  <a:lnTo>
                    <a:pt x="1108" y="727"/>
                  </a:lnTo>
                  <a:lnTo>
                    <a:pt x="1103" y="741"/>
                  </a:lnTo>
                  <a:lnTo>
                    <a:pt x="1097" y="757"/>
                  </a:lnTo>
                  <a:lnTo>
                    <a:pt x="1092" y="771"/>
                  </a:lnTo>
                  <a:lnTo>
                    <a:pt x="1086" y="787"/>
                  </a:lnTo>
                  <a:lnTo>
                    <a:pt x="1080" y="801"/>
                  </a:lnTo>
                  <a:lnTo>
                    <a:pt x="1073" y="815"/>
                  </a:lnTo>
                  <a:lnTo>
                    <a:pt x="1065" y="829"/>
                  </a:lnTo>
                  <a:lnTo>
                    <a:pt x="1058" y="843"/>
                  </a:lnTo>
                  <a:lnTo>
                    <a:pt x="1050" y="857"/>
                  </a:lnTo>
                  <a:lnTo>
                    <a:pt x="1042" y="870"/>
                  </a:lnTo>
                  <a:lnTo>
                    <a:pt x="1032" y="883"/>
                  </a:lnTo>
                  <a:lnTo>
                    <a:pt x="1024" y="897"/>
                  </a:lnTo>
                  <a:lnTo>
                    <a:pt x="1015" y="909"/>
                  </a:lnTo>
                  <a:lnTo>
                    <a:pt x="1004" y="921"/>
                  </a:lnTo>
                  <a:lnTo>
                    <a:pt x="984" y="945"/>
                  </a:lnTo>
                  <a:lnTo>
                    <a:pt x="973" y="957"/>
                  </a:lnTo>
                  <a:lnTo>
                    <a:pt x="962" y="967"/>
                  </a:lnTo>
                  <a:lnTo>
                    <a:pt x="950" y="978"/>
                  </a:lnTo>
                  <a:lnTo>
                    <a:pt x="939" y="989"/>
                  </a:lnTo>
                  <a:lnTo>
                    <a:pt x="928" y="999"/>
                  </a:lnTo>
                  <a:lnTo>
                    <a:pt x="915" y="1008"/>
                  </a:lnTo>
                  <a:lnTo>
                    <a:pt x="897" y="1023"/>
                  </a:lnTo>
                  <a:lnTo>
                    <a:pt x="878" y="1035"/>
                  </a:lnTo>
                  <a:lnTo>
                    <a:pt x="858" y="1048"/>
                  </a:lnTo>
                  <a:lnTo>
                    <a:pt x="839" y="1059"/>
                  </a:lnTo>
                  <a:lnTo>
                    <a:pt x="818" y="1070"/>
                  </a:lnTo>
                  <a:lnTo>
                    <a:pt x="797" y="1080"/>
                  </a:lnTo>
                  <a:lnTo>
                    <a:pt x="776" y="1089"/>
                  </a:lnTo>
                  <a:lnTo>
                    <a:pt x="754" y="1097"/>
                  </a:lnTo>
                  <a:lnTo>
                    <a:pt x="732" y="1105"/>
                  </a:lnTo>
                  <a:lnTo>
                    <a:pt x="709" y="1111"/>
                  </a:lnTo>
                  <a:lnTo>
                    <a:pt x="698" y="1114"/>
                  </a:lnTo>
                  <a:lnTo>
                    <a:pt x="685" y="1117"/>
                  </a:lnTo>
                  <a:lnTo>
                    <a:pt x="663" y="1121"/>
                  </a:lnTo>
                  <a:lnTo>
                    <a:pt x="639" y="1125"/>
                  </a:lnTo>
                  <a:lnTo>
                    <a:pt x="615" y="1127"/>
                  </a:lnTo>
                  <a:lnTo>
                    <a:pt x="603" y="1128"/>
                  </a:lnTo>
                  <a:lnTo>
                    <a:pt x="590" y="1129"/>
                  </a:lnTo>
                  <a:lnTo>
                    <a:pt x="566" y="1129"/>
                  </a:lnTo>
                  <a:lnTo>
                    <a:pt x="545" y="1129"/>
                  </a:lnTo>
                  <a:lnTo>
                    <a:pt x="530" y="1128"/>
                  </a:lnTo>
                  <a:lnTo>
                    <a:pt x="517" y="1127"/>
                  </a:lnTo>
                  <a:lnTo>
                    <a:pt x="503" y="1126"/>
                  </a:lnTo>
                  <a:lnTo>
                    <a:pt x="489" y="1124"/>
                  </a:lnTo>
                  <a:lnTo>
                    <a:pt x="475" y="1122"/>
                  </a:lnTo>
                  <a:lnTo>
                    <a:pt x="462" y="1120"/>
                  </a:lnTo>
                  <a:lnTo>
                    <a:pt x="448" y="1117"/>
                  </a:lnTo>
                  <a:lnTo>
                    <a:pt x="435" y="1114"/>
                  </a:lnTo>
                  <a:lnTo>
                    <a:pt x="408" y="1108"/>
                  </a:lnTo>
                  <a:lnTo>
                    <a:pt x="383" y="1099"/>
                  </a:lnTo>
                  <a:lnTo>
                    <a:pt x="357" y="1090"/>
                  </a:lnTo>
                  <a:lnTo>
                    <a:pt x="345" y="1085"/>
                  </a:lnTo>
                  <a:lnTo>
                    <a:pt x="333" y="1080"/>
                  </a:lnTo>
                  <a:lnTo>
                    <a:pt x="309" y="1067"/>
                  </a:lnTo>
                  <a:lnTo>
                    <a:pt x="285" y="1055"/>
                  </a:lnTo>
                  <a:lnTo>
                    <a:pt x="262" y="1042"/>
                  </a:lnTo>
                  <a:lnTo>
                    <a:pt x="252" y="1034"/>
                  </a:lnTo>
                  <a:lnTo>
                    <a:pt x="240" y="1027"/>
                  </a:lnTo>
                  <a:lnTo>
                    <a:pt x="220" y="1010"/>
                  </a:lnTo>
                  <a:lnTo>
                    <a:pt x="209" y="1002"/>
                  </a:lnTo>
                  <a:lnTo>
                    <a:pt x="199" y="994"/>
                  </a:lnTo>
                  <a:lnTo>
                    <a:pt x="179" y="976"/>
                  </a:lnTo>
                  <a:lnTo>
                    <a:pt x="170" y="967"/>
                  </a:lnTo>
                  <a:lnTo>
                    <a:pt x="161" y="958"/>
                  </a:lnTo>
                  <a:lnTo>
                    <a:pt x="151" y="948"/>
                  </a:lnTo>
                  <a:lnTo>
                    <a:pt x="142" y="939"/>
                  </a:lnTo>
                  <a:lnTo>
                    <a:pt x="126" y="918"/>
                  </a:lnTo>
                  <a:lnTo>
                    <a:pt x="109" y="898"/>
                  </a:lnTo>
                  <a:lnTo>
                    <a:pt x="95" y="876"/>
                  </a:lnTo>
                  <a:lnTo>
                    <a:pt x="80" y="853"/>
                  </a:lnTo>
                  <a:lnTo>
                    <a:pt x="74" y="842"/>
                  </a:lnTo>
                  <a:lnTo>
                    <a:pt x="67" y="830"/>
                  </a:lnTo>
                  <a:lnTo>
                    <a:pt x="60" y="818"/>
                  </a:lnTo>
                  <a:lnTo>
                    <a:pt x="55" y="807"/>
                  </a:lnTo>
                  <a:lnTo>
                    <a:pt x="49" y="794"/>
                  </a:lnTo>
                  <a:lnTo>
                    <a:pt x="44" y="782"/>
                  </a:lnTo>
                  <a:lnTo>
                    <a:pt x="35" y="757"/>
                  </a:lnTo>
                  <a:lnTo>
                    <a:pt x="26" y="731"/>
                  </a:lnTo>
                  <a:lnTo>
                    <a:pt x="22" y="718"/>
                  </a:lnTo>
                  <a:lnTo>
                    <a:pt x="18" y="705"/>
                  </a:lnTo>
                  <a:lnTo>
                    <a:pt x="15" y="692"/>
                  </a:lnTo>
                  <a:lnTo>
                    <a:pt x="13" y="678"/>
                  </a:lnTo>
                  <a:lnTo>
                    <a:pt x="8" y="651"/>
                  </a:lnTo>
                  <a:lnTo>
                    <a:pt x="3" y="624"/>
                  </a:lnTo>
                  <a:lnTo>
                    <a:pt x="1" y="59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FFFFFF">
                <a:alpha val="89804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</p:spTree>
    <p:extLst>
      <p:ext uri="{BB962C8B-B14F-4D97-AF65-F5344CB8AC3E}">
        <p14:creationId xmlns:p14="http://schemas.microsoft.com/office/powerpoint/2010/main" val="277432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Pi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800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BC6C7B-5FB8-4398-A985-A24F1DCEAF6E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1225" y="2276872"/>
            <a:ext cx="10369550" cy="1152128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11225" y="3573016"/>
            <a:ext cx="10369550" cy="1008509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6228000"/>
            <a:ext cx="1260000" cy="298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400">
                <a:noFill/>
              </a:defRPr>
            </a:lvl1pPr>
          </a:lstStyle>
          <a:p>
            <a:pPr lvl="0"/>
            <a:r>
              <a:rPr lang="fi-FI" noProof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998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0016" y="1628775"/>
            <a:ext cx="504075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3164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225" y="1628775"/>
            <a:ext cx="5040759" cy="57608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25" y="2276873"/>
            <a:ext cx="5040759" cy="3673078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0016" y="1628775"/>
            <a:ext cx="5040759" cy="57608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0016" y="2276873"/>
            <a:ext cx="5040759" cy="3673078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0EB3-280B-4FF7-9909-0220CF97C9AE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5672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asic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4" y="1628775"/>
            <a:ext cx="576083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60096" y="1628775"/>
            <a:ext cx="4320679" cy="4321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2747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asic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9936" y="1628775"/>
            <a:ext cx="5760839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0A3F-E1D8-4E08-BB64-AD4C4125ED26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11225" y="1628775"/>
            <a:ext cx="4320679" cy="4321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2686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225" y="1628775"/>
            <a:ext cx="5040760" cy="4321175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9D51-F543-4537-8305-336C5B643125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Esityksen nimi / Esittäjä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6F979-E43C-4E77-B558-66CA080C0406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1" name="Oval 10"/>
          <p:cNvSpPr/>
          <p:nvPr userDrawn="1"/>
        </p:nvSpPr>
        <p:spPr>
          <a:xfrm>
            <a:off x="6744072" y="1844824"/>
            <a:ext cx="864096" cy="864096"/>
          </a:xfrm>
          <a:prstGeom prst="ellipse">
            <a:avLst/>
          </a:prstGeom>
          <a:solidFill>
            <a:srgbClr val="6ABE2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2" name="Oval 11"/>
          <p:cNvSpPr/>
          <p:nvPr userDrawn="1"/>
        </p:nvSpPr>
        <p:spPr>
          <a:xfrm>
            <a:off x="9768408" y="4653136"/>
            <a:ext cx="1224136" cy="1224136"/>
          </a:xfrm>
          <a:prstGeom prst="ellipse">
            <a:avLst/>
          </a:prstGeom>
          <a:solidFill>
            <a:srgbClr val="6ABE28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16725" y="1556792"/>
            <a:ext cx="4175125" cy="417671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200">
                <a:latin typeface="+mn-lt"/>
              </a:defRPr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23376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1225" y="333375"/>
            <a:ext cx="10369550" cy="10794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224" y="1628775"/>
            <a:ext cx="10369551" cy="43205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6359" y="6309320"/>
            <a:ext cx="1944415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D3031BA6-8AF5-4649-B6CB-DDA5346EAB91}" type="datetime1">
              <a:rPr lang="fi-FI" noProof="0" smtClean="0"/>
              <a:t>16.1.2025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5640" y="6309320"/>
            <a:ext cx="6480720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fi-FI" noProof="0"/>
              <a:t>Esityksen nimi / Esittäjä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0774" y="6309320"/>
            <a:ext cx="503857" cy="21530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fld id="{F1E6F979-E43C-4E77-B558-66CA080C0406}" type="slidenum">
              <a:rPr lang="fi-FI" noProof="0" smtClean="0"/>
              <a:pPr/>
              <a:t>‹#›</a:t>
            </a:fld>
            <a:endParaRPr lang="fi-FI" noProof="0"/>
          </a:p>
        </p:txBody>
      </p:sp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417600" y="6228000"/>
            <a:ext cx="1260000" cy="298763"/>
            <a:chOff x="4656138" y="404813"/>
            <a:chExt cx="2617788" cy="620713"/>
          </a:xfrm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5183188" y="571501"/>
              <a:ext cx="2090738" cy="306388"/>
            </a:xfrm>
            <a:custGeom>
              <a:avLst/>
              <a:gdLst>
                <a:gd name="T0" fmla="*/ 1150 w 7903"/>
                <a:gd name="T1" fmla="*/ 934 h 968"/>
                <a:gd name="T2" fmla="*/ 975 w 7903"/>
                <a:gd name="T3" fmla="*/ 458 h 968"/>
                <a:gd name="T4" fmla="*/ 1531 w 7903"/>
                <a:gd name="T5" fmla="*/ 334 h 968"/>
                <a:gd name="T6" fmla="*/ 1346 w 7903"/>
                <a:gd name="T7" fmla="*/ 424 h 968"/>
                <a:gd name="T8" fmla="*/ 1110 w 7903"/>
                <a:gd name="T9" fmla="*/ 624 h 968"/>
                <a:gd name="T10" fmla="*/ 1371 w 7903"/>
                <a:gd name="T11" fmla="*/ 823 h 968"/>
                <a:gd name="T12" fmla="*/ 1581 w 7903"/>
                <a:gd name="T13" fmla="*/ 603 h 968"/>
                <a:gd name="T14" fmla="*/ 2269 w 7903"/>
                <a:gd name="T15" fmla="*/ 966 h 968"/>
                <a:gd name="T16" fmla="*/ 1896 w 7903"/>
                <a:gd name="T17" fmla="*/ 551 h 968"/>
                <a:gd name="T18" fmla="*/ 2413 w 7903"/>
                <a:gd name="T19" fmla="*/ 292 h 968"/>
                <a:gd name="T20" fmla="*/ 2690 w 7903"/>
                <a:gd name="T21" fmla="*/ 689 h 968"/>
                <a:gd name="T22" fmla="*/ 2403 w 7903"/>
                <a:gd name="T23" fmla="*/ 817 h 968"/>
                <a:gd name="T24" fmla="*/ 2314 w 7903"/>
                <a:gd name="T25" fmla="*/ 968 h 968"/>
                <a:gd name="T26" fmla="*/ 2203 w 7903"/>
                <a:gd name="T27" fmla="*/ 433 h 968"/>
                <a:gd name="T28" fmla="*/ 5138 w 7903"/>
                <a:gd name="T29" fmla="*/ 951 h 968"/>
                <a:gd name="T30" fmla="*/ 4167 w 7903"/>
                <a:gd name="T31" fmla="*/ 201 h 968"/>
                <a:gd name="T32" fmla="*/ 4302 w 7903"/>
                <a:gd name="T33" fmla="*/ 51 h 968"/>
                <a:gd name="T34" fmla="*/ 4248 w 7903"/>
                <a:gd name="T35" fmla="*/ 229 h 968"/>
                <a:gd name="T36" fmla="*/ 4512 w 7903"/>
                <a:gd name="T37" fmla="*/ 67 h 968"/>
                <a:gd name="T38" fmla="*/ 4692 w 7903"/>
                <a:gd name="T39" fmla="*/ 179 h 968"/>
                <a:gd name="T40" fmla="*/ 1081 w 7903"/>
                <a:gd name="T41" fmla="*/ 153 h 968"/>
                <a:gd name="T42" fmla="*/ 1272 w 7903"/>
                <a:gd name="T43" fmla="*/ 67 h 968"/>
                <a:gd name="T44" fmla="*/ 1492 w 7903"/>
                <a:gd name="T45" fmla="*/ 221 h 968"/>
                <a:gd name="T46" fmla="*/ 1513 w 7903"/>
                <a:gd name="T47" fmla="*/ 41 h 968"/>
                <a:gd name="T48" fmla="*/ 1616 w 7903"/>
                <a:gd name="T49" fmla="*/ 201 h 968"/>
                <a:gd name="T50" fmla="*/ 5631 w 7903"/>
                <a:gd name="T51" fmla="*/ 97 h 968"/>
                <a:gd name="T52" fmla="*/ 5847 w 7903"/>
                <a:gd name="T53" fmla="*/ 115 h 968"/>
                <a:gd name="T54" fmla="*/ 5320 w 7903"/>
                <a:gd name="T55" fmla="*/ 207 h 968"/>
                <a:gd name="T56" fmla="*/ 5436 w 7903"/>
                <a:gd name="T57" fmla="*/ 47 h 968"/>
                <a:gd name="T58" fmla="*/ 5414 w 7903"/>
                <a:gd name="T59" fmla="*/ 227 h 968"/>
                <a:gd name="T60" fmla="*/ 6067 w 7903"/>
                <a:gd name="T61" fmla="*/ 747 h 968"/>
                <a:gd name="T62" fmla="*/ 6279 w 7903"/>
                <a:gd name="T63" fmla="*/ 794 h 968"/>
                <a:gd name="T64" fmla="*/ 3651 w 7903"/>
                <a:gd name="T65" fmla="*/ 898 h 968"/>
                <a:gd name="T66" fmla="*/ 3764 w 7903"/>
                <a:gd name="T67" fmla="*/ 719 h 968"/>
                <a:gd name="T68" fmla="*/ 2971 w 7903"/>
                <a:gd name="T69" fmla="*/ 958 h 968"/>
                <a:gd name="T70" fmla="*/ 3078 w 7903"/>
                <a:gd name="T71" fmla="*/ 829 h 968"/>
                <a:gd name="T72" fmla="*/ 2961 w 7903"/>
                <a:gd name="T73" fmla="*/ 661 h 968"/>
                <a:gd name="T74" fmla="*/ 2820 w 7903"/>
                <a:gd name="T75" fmla="*/ 382 h 968"/>
                <a:gd name="T76" fmla="*/ 3316 w 7903"/>
                <a:gd name="T77" fmla="*/ 358 h 968"/>
                <a:gd name="T78" fmla="*/ 2976 w 7903"/>
                <a:gd name="T79" fmla="*/ 456 h 968"/>
                <a:gd name="T80" fmla="*/ 3332 w 7903"/>
                <a:gd name="T81" fmla="*/ 643 h 968"/>
                <a:gd name="T82" fmla="*/ 3255 w 7903"/>
                <a:gd name="T83" fmla="*/ 936 h 968"/>
                <a:gd name="T84" fmla="*/ 4099 w 7903"/>
                <a:gd name="T85" fmla="*/ 403 h 968"/>
                <a:gd name="T86" fmla="*/ 4155 w 7903"/>
                <a:gd name="T87" fmla="*/ 890 h 968"/>
                <a:gd name="T88" fmla="*/ 4714 w 7903"/>
                <a:gd name="T89" fmla="*/ 868 h 968"/>
                <a:gd name="T90" fmla="*/ 4714 w 7903"/>
                <a:gd name="T91" fmla="*/ 379 h 968"/>
                <a:gd name="T92" fmla="*/ 4269 w 7903"/>
                <a:gd name="T93" fmla="*/ 777 h 968"/>
                <a:gd name="T94" fmla="*/ 4269 w 7903"/>
                <a:gd name="T95" fmla="*/ 470 h 968"/>
                <a:gd name="T96" fmla="*/ 4615 w 7903"/>
                <a:gd name="T97" fmla="*/ 511 h 968"/>
                <a:gd name="T98" fmla="*/ 4513 w 7903"/>
                <a:gd name="T99" fmla="*/ 806 h 968"/>
                <a:gd name="T100" fmla="*/ 6670 w 7903"/>
                <a:gd name="T101" fmla="*/ 837 h 968"/>
                <a:gd name="T102" fmla="*/ 6842 w 7903"/>
                <a:gd name="T103" fmla="*/ 769 h 968"/>
                <a:gd name="T104" fmla="*/ 7256 w 7903"/>
                <a:gd name="T105" fmla="*/ 337 h 968"/>
                <a:gd name="T106" fmla="*/ 7144 w 7903"/>
                <a:gd name="T107" fmla="*/ 818 h 968"/>
                <a:gd name="T108" fmla="*/ 7688 w 7903"/>
                <a:gd name="T109" fmla="*/ 927 h 968"/>
                <a:gd name="T110" fmla="*/ 7854 w 7903"/>
                <a:gd name="T111" fmla="*/ 458 h 968"/>
                <a:gd name="T112" fmla="*/ 7418 w 7903"/>
                <a:gd name="T113" fmla="*/ 813 h 968"/>
                <a:gd name="T114" fmla="*/ 7273 w 7903"/>
                <a:gd name="T115" fmla="*/ 545 h 968"/>
                <a:gd name="T116" fmla="*/ 7621 w 7903"/>
                <a:gd name="T117" fmla="*/ 459 h 968"/>
                <a:gd name="T118" fmla="*/ 7656 w 7903"/>
                <a:gd name="T119" fmla="*/ 765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03" h="968">
                  <a:moveTo>
                    <a:pt x="602" y="951"/>
                  </a:moveTo>
                  <a:lnTo>
                    <a:pt x="379" y="951"/>
                  </a:lnTo>
                  <a:lnTo>
                    <a:pt x="189" y="494"/>
                  </a:lnTo>
                  <a:lnTo>
                    <a:pt x="0" y="39"/>
                  </a:lnTo>
                  <a:lnTo>
                    <a:pt x="208" y="39"/>
                  </a:lnTo>
                  <a:lnTo>
                    <a:pt x="211" y="43"/>
                  </a:lnTo>
                  <a:lnTo>
                    <a:pt x="490" y="748"/>
                  </a:lnTo>
                  <a:lnTo>
                    <a:pt x="774" y="39"/>
                  </a:lnTo>
                  <a:lnTo>
                    <a:pt x="981" y="39"/>
                  </a:lnTo>
                  <a:lnTo>
                    <a:pt x="792" y="494"/>
                  </a:lnTo>
                  <a:lnTo>
                    <a:pt x="602" y="951"/>
                  </a:lnTo>
                  <a:close/>
                  <a:moveTo>
                    <a:pt x="1321" y="968"/>
                  </a:moveTo>
                  <a:lnTo>
                    <a:pt x="1280" y="966"/>
                  </a:lnTo>
                  <a:lnTo>
                    <a:pt x="1242" y="961"/>
                  </a:lnTo>
                  <a:lnTo>
                    <a:pt x="1204" y="953"/>
                  </a:lnTo>
                  <a:lnTo>
                    <a:pt x="1168" y="941"/>
                  </a:lnTo>
                  <a:lnTo>
                    <a:pt x="1150" y="934"/>
                  </a:lnTo>
                  <a:lnTo>
                    <a:pt x="1134" y="927"/>
                  </a:lnTo>
                  <a:lnTo>
                    <a:pt x="1101" y="909"/>
                  </a:lnTo>
                  <a:lnTo>
                    <a:pt x="1071" y="889"/>
                  </a:lnTo>
                  <a:lnTo>
                    <a:pt x="1044" y="867"/>
                  </a:lnTo>
                  <a:lnTo>
                    <a:pt x="1018" y="843"/>
                  </a:lnTo>
                  <a:lnTo>
                    <a:pt x="996" y="816"/>
                  </a:lnTo>
                  <a:lnTo>
                    <a:pt x="976" y="788"/>
                  </a:lnTo>
                  <a:lnTo>
                    <a:pt x="960" y="758"/>
                  </a:lnTo>
                  <a:lnTo>
                    <a:pt x="946" y="726"/>
                  </a:lnTo>
                  <a:lnTo>
                    <a:pt x="937" y="693"/>
                  </a:lnTo>
                  <a:lnTo>
                    <a:pt x="931" y="659"/>
                  </a:lnTo>
                  <a:lnTo>
                    <a:pt x="930" y="624"/>
                  </a:lnTo>
                  <a:lnTo>
                    <a:pt x="931" y="587"/>
                  </a:lnTo>
                  <a:lnTo>
                    <a:pt x="937" y="553"/>
                  </a:lnTo>
                  <a:lnTo>
                    <a:pt x="946" y="520"/>
                  </a:lnTo>
                  <a:lnTo>
                    <a:pt x="960" y="488"/>
                  </a:lnTo>
                  <a:lnTo>
                    <a:pt x="975" y="458"/>
                  </a:lnTo>
                  <a:lnTo>
                    <a:pt x="996" y="430"/>
                  </a:lnTo>
                  <a:lnTo>
                    <a:pt x="1017" y="403"/>
                  </a:lnTo>
                  <a:lnTo>
                    <a:pt x="1042" y="379"/>
                  </a:lnTo>
                  <a:lnTo>
                    <a:pt x="1070" y="357"/>
                  </a:lnTo>
                  <a:lnTo>
                    <a:pt x="1100" y="337"/>
                  </a:lnTo>
                  <a:lnTo>
                    <a:pt x="1132" y="320"/>
                  </a:lnTo>
                  <a:lnTo>
                    <a:pt x="1167" y="306"/>
                  </a:lnTo>
                  <a:lnTo>
                    <a:pt x="1203" y="294"/>
                  </a:lnTo>
                  <a:lnTo>
                    <a:pt x="1240" y="286"/>
                  </a:lnTo>
                  <a:lnTo>
                    <a:pt x="1280" y="281"/>
                  </a:lnTo>
                  <a:lnTo>
                    <a:pt x="1321" y="279"/>
                  </a:lnTo>
                  <a:lnTo>
                    <a:pt x="1360" y="281"/>
                  </a:lnTo>
                  <a:lnTo>
                    <a:pt x="1399" y="285"/>
                  </a:lnTo>
                  <a:lnTo>
                    <a:pt x="1435" y="293"/>
                  </a:lnTo>
                  <a:lnTo>
                    <a:pt x="1468" y="304"/>
                  </a:lnTo>
                  <a:lnTo>
                    <a:pt x="1501" y="317"/>
                  </a:lnTo>
                  <a:lnTo>
                    <a:pt x="1531" y="334"/>
                  </a:lnTo>
                  <a:lnTo>
                    <a:pt x="1558" y="353"/>
                  </a:lnTo>
                  <a:lnTo>
                    <a:pt x="1582" y="376"/>
                  </a:lnTo>
                  <a:lnTo>
                    <a:pt x="1582" y="296"/>
                  </a:lnTo>
                  <a:lnTo>
                    <a:pt x="1764" y="296"/>
                  </a:lnTo>
                  <a:lnTo>
                    <a:pt x="1764" y="951"/>
                  </a:lnTo>
                  <a:lnTo>
                    <a:pt x="1582" y="951"/>
                  </a:lnTo>
                  <a:lnTo>
                    <a:pt x="1582" y="871"/>
                  </a:lnTo>
                  <a:lnTo>
                    <a:pt x="1570" y="882"/>
                  </a:lnTo>
                  <a:lnTo>
                    <a:pt x="1558" y="893"/>
                  </a:lnTo>
                  <a:lnTo>
                    <a:pt x="1531" y="913"/>
                  </a:lnTo>
                  <a:lnTo>
                    <a:pt x="1501" y="929"/>
                  </a:lnTo>
                  <a:lnTo>
                    <a:pt x="1470" y="943"/>
                  </a:lnTo>
                  <a:lnTo>
                    <a:pt x="1435" y="954"/>
                  </a:lnTo>
                  <a:lnTo>
                    <a:pt x="1399" y="962"/>
                  </a:lnTo>
                  <a:lnTo>
                    <a:pt x="1360" y="967"/>
                  </a:lnTo>
                  <a:lnTo>
                    <a:pt x="1321" y="968"/>
                  </a:lnTo>
                  <a:close/>
                  <a:moveTo>
                    <a:pt x="1346" y="424"/>
                  </a:moveTo>
                  <a:lnTo>
                    <a:pt x="1321" y="425"/>
                  </a:lnTo>
                  <a:lnTo>
                    <a:pt x="1297" y="427"/>
                  </a:lnTo>
                  <a:lnTo>
                    <a:pt x="1274" y="432"/>
                  </a:lnTo>
                  <a:lnTo>
                    <a:pt x="1251" y="438"/>
                  </a:lnTo>
                  <a:lnTo>
                    <a:pt x="1231" y="447"/>
                  </a:lnTo>
                  <a:lnTo>
                    <a:pt x="1212" y="456"/>
                  </a:lnTo>
                  <a:lnTo>
                    <a:pt x="1194" y="467"/>
                  </a:lnTo>
                  <a:lnTo>
                    <a:pt x="1177" y="480"/>
                  </a:lnTo>
                  <a:lnTo>
                    <a:pt x="1162" y="494"/>
                  </a:lnTo>
                  <a:lnTo>
                    <a:pt x="1149" y="509"/>
                  </a:lnTo>
                  <a:lnTo>
                    <a:pt x="1137" y="526"/>
                  </a:lnTo>
                  <a:lnTo>
                    <a:pt x="1128" y="543"/>
                  </a:lnTo>
                  <a:lnTo>
                    <a:pt x="1124" y="552"/>
                  </a:lnTo>
                  <a:lnTo>
                    <a:pt x="1120" y="562"/>
                  </a:lnTo>
                  <a:lnTo>
                    <a:pt x="1114" y="581"/>
                  </a:lnTo>
                  <a:lnTo>
                    <a:pt x="1111" y="603"/>
                  </a:lnTo>
                  <a:lnTo>
                    <a:pt x="1110" y="624"/>
                  </a:lnTo>
                  <a:lnTo>
                    <a:pt x="1111" y="645"/>
                  </a:lnTo>
                  <a:lnTo>
                    <a:pt x="1114" y="666"/>
                  </a:lnTo>
                  <a:lnTo>
                    <a:pt x="1120" y="686"/>
                  </a:lnTo>
                  <a:lnTo>
                    <a:pt x="1128" y="704"/>
                  </a:lnTo>
                  <a:lnTo>
                    <a:pt x="1137" y="722"/>
                  </a:lnTo>
                  <a:lnTo>
                    <a:pt x="1149" y="738"/>
                  </a:lnTo>
                  <a:lnTo>
                    <a:pt x="1162" y="753"/>
                  </a:lnTo>
                  <a:lnTo>
                    <a:pt x="1177" y="767"/>
                  </a:lnTo>
                  <a:lnTo>
                    <a:pt x="1194" y="780"/>
                  </a:lnTo>
                  <a:lnTo>
                    <a:pt x="1212" y="791"/>
                  </a:lnTo>
                  <a:lnTo>
                    <a:pt x="1231" y="801"/>
                  </a:lnTo>
                  <a:lnTo>
                    <a:pt x="1251" y="809"/>
                  </a:lnTo>
                  <a:lnTo>
                    <a:pt x="1274" y="815"/>
                  </a:lnTo>
                  <a:lnTo>
                    <a:pt x="1297" y="820"/>
                  </a:lnTo>
                  <a:lnTo>
                    <a:pt x="1321" y="823"/>
                  </a:lnTo>
                  <a:lnTo>
                    <a:pt x="1346" y="824"/>
                  </a:lnTo>
                  <a:lnTo>
                    <a:pt x="1371" y="823"/>
                  </a:lnTo>
                  <a:lnTo>
                    <a:pt x="1396" y="820"/>
                  </a:lnTo>
                  <a:lnTo>
                    <a:pt x="1419" y="815"/>
                  </a:lnTo>
                  <a:lnTo>
                    <a:pt x="1441" y="809"/>
                  </a:lnTo>
                  <a:lnTo>
                    <a:pt x="1462" y="801"/>
                  </a:lnTo>
                  <a:lnTo>
                    <a:pt x="1482" y="791"/>
                  </a:lnTo>
                  <a:lnTo>
                    <a:pt x="1500" y="780"/>
                  </a:lnTo>
                  <a:lnTo>
                    <a:pt x="1516" y="767"/>
                  </a:lnTo>
                  <a:lnTo>
                    <a:pt x="1531" y="753"/>
                  </a:lnTo>
                  <a:lnTo>
                    <a:pt x="1544" y="738"/>
                  </a:lnTo>
                  <a:lnTo>
                    <a:pt x="1556" y="722"/>
                  </a:lnTo>
                  <a:lnTo>
                    <a:pt x="1566" y="704"/>
                  </a:lnTo>
                  <a:lnTo>
                    <a:pt x="1569" y="695"/>
                  </a:lnTo>
                  <a:lnTo>
                    <a:pt x="1573" y="686"/>
                  </a:lnTo>
                  <a:lnTo>
                    <a:pt x="1579" y="666"/>
                  </a:lnTo>
                  <a:lnTo>
                    <a:pt x="1581" y="645"/>
                  </a:lnTo>
                  <a:lnTo>
                    <a:pt x="1582" y="624"/>
                  </a:lnTo>
                  <a:lnTo>
                    <a:pt x="1581" y="603"/>
                  </a:lnTo>
                  <a:lnTo>
                    <a:pt x="1579" y="581"/>
                  </a:lnTo>
                  <a:lnTo>
                    <a:pt x="1573" y="562"/>
                  </a:lnTo>
                  <a:lnTo>
                    <a:pt x="1566" y="543"/>
                  </a:lnTo>
                  <a:lnTo>
                    <a:pt x="1556" y="526"/>
                  </a:lnTo>
                  <a:lnTo>
                    <a:pt x="1544" y="509"/>
                  </a:lnTo>
                  <a:lnTo>
                    <a:pt x="1531" y="494"/>
                  </a:lnTo>
                  <a:lnTo>
                    <a:pt x="1516" y="480"/>
                  </a:lnTo>
                  <a:lnTo>
                    <a:pt x="1500" y="467"/>
                  </a:lnTo>
                  <a:lnTo>
                    <a:pt x="1482" y="456"/>
                  </a:lnTo>
                  <a:lnTo>
                    <a:pt x="1462" y="447"/>
                  </a:lnTo>
                  <a:lnTo>
                    <a:pt x="1441" y="438"/>
                  </a:lnTo>
                  <a:lnTo>
                    <a:pt x="1419" y="432"/>
                  </a:lnTo>
                  <a:lnTo>
                    <a:pt x="1396" y="427"/>
                  </a:lnTo>
                  <a:lnTo>
                    <a:pt x="1371" y="425"/>
                  </a:lnTo>
                  <a:lnTo>
                    <a:pt x="1346" y="424"/>
                  </a:lnTo>
                  <a:close/>
                  <a:moveTo>
                    <a:pt x="2314" y="968"/>
                  </a:moveTo>
                  <a:lnTo>
                    <a:pt x="2269" y="966"/>
                  </a:lnTo>
                  <a:lnTo>
                    <a:pt x="2224" y="962"/>
                  </a:lnTo>
                  <a:lnTo>
                    <a:pt x="2182" y="954"/>
                  </a:lnTo>
                  <a:lnTo>
                    <a:pt x="2142" y="943"/>
                  </a:lnTo>
                  <a:lnTo>
                    <a:pt x="2104" y="929"/>
                  </a:lnTo>
                  <a:lnTo>
                    <a:pt x="2070" y="913"/>
                  </a:lnTo>
                  <a:lnTo>
                    <a:pt x="2037" y="894"/>
                  </a:lnTo>
                  <a:lnTo>
                    <a:pt x="2007" y="872"/>
                  </a:lnTo>
                  <a:lnTo>
                    <a:pt x="1981" y="848"/>
                  </a:lnTo>
                  <a:lnTo>
                    <a:pt x="1957" y="822"/>
                  </a:lnTo>
                  <a:lnTo>
                    <a:pt x="1936" y="794"/>
                  </a:lnTo>
                  <a:lnTo>
                    <a:pt x="1920" y="763"/>
                  </a:lnTo>
                  <a:lnTo>
                    <a:pt x="1906" y="731"/>
                  </a:lnTo>
                  <a:lnTo>
                    <a:pt x="1897" y="697"/>
                  </a:lnTo>
                  <a:lnTo>
                    <a:pt x="1891" y="661"/>
                  </a:lnTo>
                  <a:lnTo>
                    <a:pt x="1888" y="624"/>
                  </a:lnTo>
                  <a:lnTo>
                    <a:pt x="1891" y="586"/>
                  </a:lnTo>
                  <a:lnTo>
                    <a:pt x="1896" y="551"/>
                  </a:lnTo>
                  <a:lnTo>
                    <a:pt x="1906" y="517"/>
                  </a:lnTo>
                  <a:lnTo>
                    <a:pt x="1920" y="485"/>
                  </a:lnTo>
                  <a:lnTo>
                    <a:pt x="1936" y="455"/>
                  </a:lnTo>
                  <a:lnTo>
                    <a:pt x="1956" y="427"/>
                  </a:lnTo>
                  <a:lnTo>
                    <a:pt x="1980" y="400"/>
                  </a:lnTo>
                  <a:lnTo>
                    <a:pt x="2005" y="376"/>
                  </a:lnTo>
                  <a:lnTo>
                    <a:pt x="2035" y="355"/>
                  </a:lnTo>
                  <a:lnTo>
                    <a:pt x="2066" y="335"/>
                  </a:lnTo>
                  <a:lnTo>
                    <a:pt x="2100" y="319"/>
                  </a:lnTo>
                  <a:lnTo>
                    <a:pt x="2137" y="305"/>
                  </a:lnTo>
                  <a:lnTo>
                    <a:pt x="2175" y="294"/>
                  </a:lnTo>
                  <a:lnTo>
                    <a:pt x="2216" y="286"/>
                  </a:lnTo>
                  <a:lnTo>
                    <a:pt x="2258" y="281"/>
                  </a:lnTo>
                  <a:lnTo>
                    <a:pt x="2302" y="279"/>
                  </a:lnTo>
                  <a:lnTo>
                    <a:pt x="2341" y="281"/>
                  </a:lnTo>
                  <a:lnTo>
                    <a:pt x="2378" y="285"/>
                  </a:lnTo>
                  <a:lnTo>
                    <a:pt x="2413" y="292"/>
                  </a:lnTo>
                  <a:lnTo>
                    <a:pt x="2448" y="302"/>
                  </a:lnTo>
                  <a:lnTo>
                    <a:pt x="2480" y="314"/>
                  </a:lnTo>
                  <a:lnTo>
                    <a:pt x="2511" y="328"/>
                  </a:lnTo>
                  <a:lnTo>
                    <a:pt x="2540" y="345"/>
                  </a:lnTo>
                  <a:lnTo>
                    <a:pt x="2566" y="364"/>
                  </a:lnTo>
                  <a:lnTo>
                    <a:pt x="2592" y="385"/>
                  </a:lnTo>
                  <a:lnTo>
                    <a:pt x="2613" y="407"/>
                  </a:lnTo>
                  <a:lnTo>
                    <a:pt x="2634" y="432"/>
                  </a:lnTo>
                  <a:lnTo>
                    <a:pt x="2652" y="458"/>
                  </a:lnTo>
                  <a:lnTo>
                    <a:pt x="2659" y="472"/>
                  </a:lnTo>
                  <a:lnTo>
                    <a:pt x="2666" y="486"/>
                  </a:lnTo>
                  <a:lnTo>
                    <a:pt x="2678" y="515"/>
                  </a:lnTo>
                  <a:lnTo>
                    <a:pt x="2688" y="546"/>
                  </a:lnTo>
                  <a:lnTo>
                    <a:pt x="2694" y="578"/>
                  </a:lnTo>
                  <a:lnTo>
                    <a:pt x="2696" y="625"/>
                  </a:lnTo>
                  <a:lnTo>
                    <a:pt x="2695" y="660"/>
                  </a:lnTo>
                  <a:lnTo>
                    <a:pt x="2690" y="689"/>
                  </a:lnTo>
                  <a:lnTo>
                    <a:pt x="2079" y="689"/>
                  </a:lnTo>
                  <a:lnTo>
                    <a:pt x="2084" y="705"/>
                  </a:lnTo>
                  <a:lnTo>
                    <a:pt x="2091" y="720"/>
                  </a:lnTo>
                  <a:lnTo>
                    <a:pt x="2100" y="735"/>
                  </a:lnTo>
                  <a:lnTo>
                    <a:pt x="2110" y="748"/>
                  </a:lnTo>
                  <a:lnTo>
                    <a:pt x="2121" y="760"/>
                  </a:lnTo>
                  <a:lnTo>
                    <a:pt x="2133" y="772"/>
                  </a:lnTo>
                  <a:lnTo>
                    <a:pt x="2146" y="782"/>
                  </a:lnTo>
                  <a:lnTo>
                    <a:pt x="2162" y="792"/>
                  </a:lnTo>
                  <a:lnTo>
                    <a:pt x="2194" y="808"/>
                  </a:lnTo>
                  <a:lnTo>
                    <a:pt x="2232" y="819"/>
                  </a:lnTo>
                  <a:lnTo>
                    <a:pt x="2272" y="827"/>
                  </a:lnTo>
                  <a:lnTo>
                    <a:pt x="2294" y="828"/>
                  </a:lnTo>
                  <a:lnTo>
                    <a:pt x="2317" y="829"/>
                  </a:lnTo>
                  <a:lnTo>
                    <a:pt x="2347" y="828"/>
                  </a:lnTo>
                  <a:lnTo>
                    <a:pt x="2376" y="824"/>
                  </a:lnTo>
                  <a:lnTo>
                    <a:pt x="2403" y="817"/>
                  </a:lnTo>
                  <a:lnTo>
                    <a:pt x="2416" y="813"/>
                  </a:lnTo>
                  <a:lnTo>
                    <a:pt x="2428" y="809"/>
                  </a:lnTo>
                  <a:lnTo>
                    <a:pt x="2452" y="798"/>
                  </a:lnTo>
                  <a:lnTo>
                    <a:pt x="2474" y="785"/>
                  </a:lnTo>
                  <a:lnTo>
                    <a:pt x="2493" y="769"/>
                  </a:lnTo>
                  <a:lnTo>
                    <a:pt x="2509" y="752"/>
                  </a:lnTo>
                  <a:lnTo>
                    <a:pt x="2659" y="825"/>
                  </a:lnTo>
                  <a:lnTo>
                    <a:pt x="2629" y="858"/>
                  </a:lnTo>
                  <a:lnTo>
                    <a:pt x="2594" y="887"/>
                  </a:lnTo>
                  <a:lnTo>
                    <a:pt x="2575" y="899"/>
                  </a:lnTo>
                  <a:lnTo>
                    <a:pt x="2556" y="911"/>
                  </a:lnTo>
                  <a:lnTo>
                    <a:pt x="2514" y="931"/>
                  </a:lnTo>
                  <a:lnTo>
                    <a:pt x="2468" y="947"/>
                  </a:lnTo>
                  <a:lnTo>
                    <a:pt x="2420" y="959"/>
                  </a:lnTo>
                  <a:lnTo>
                    <a:pt x="2368" y="966"/>
                  </a:lnTo>
                  <a:lnTo>
                    <a:pt x="2342" y="968"/>
                  </a:lnTo>
                  <a:lnTo>
                    <a:pt x="2314" y="968"/>
                  </a:lnTo>
                  <a:close/>
                  <a:moveTo>
                    <a:pt x="2077" y="563"/>
                  </a:moveTo>
                  <a:lnTo>
                    <a:pt x="2512" y="563"/>
                  </a:lnTo>
                  <a:lnTo>
                    <a:pt x="2508" y="544"/>
                  </a:lnTo>
                  <a:lnTo>
                    <a:pt x="2499" y="526"/>
                  </a:lnTo>
                  <a:lnTo>
                    <a:pt x="2491" y="510"/>
                  </a:lnTo>
                  <a:lnTo>
                    <a:pt x="2481" y="495"/>
                  </a:lnTo>
                  <a:lnTo>
                    <a:pt x="2457" y="470"/>
                  </a:lnTo>
                  <a:lnTo>
                    <a:pt x="2444" y="459"/>
                  </a:lnTo>
                  <a:lnTo>
                    <a:pt x="2430" y="450"/>
                  </a:lnTo>
                  <a:lnTo>
                    <a:pt x="2398" y="435"/>
                  </a:lnTo>
                  <a:lnTo>
                    <a:pt x="2383" y="429"/>
                  </a:lnTo>
                  <a:lnTo>
                    <a:pt x="2366" y="425"/>
                  </a:lnTo>
                  <a:lnTo>
                    <a:pt x="2334" y="419"/>
                  </a:lnTo>
                  <a:lnTo>
                    <a:pt x="2301" y="417"/>
                  </a:lnTo>
                  <a:lnTo>
                    <a:pt x="2259" y="420"/>
                  </a:lnTo>
                  <a:lnTo>
                    <a:pt x="2221" y="427"/>
                  </a:lnTo>
                  <a:lnTo>
                    <a:pt x="2203" y="433"/>
                  </a:lnTo>
                  <a:lnTo>
                    <a:pt x="2186" y="439"/>
                  </a:lnTo>
                  <a:lnTo>
                    <a:pt x="2170" y="447"/>
                  </a:lnTo>
                  <a:lnTo>
                    <a:pt x="2155" y="456"/>
                  </a:lnTo>
                  <a:lnTo>
                    <a:pt x="2142" y="466"/>
                  </a:lnTo>
                  <a:lnTo>
                    <a:pt x="2128" y="477"/>
                  </a:lnTo>
                  <a:lnTo>
                    <a:pt x="2116" y="489"/>
                  </a:lnTo>
                  <a:lnTo>
                    <a:pt x="2107" y="502"/>
                  </a:lnTo>
                  <a:lnTo>
                    <a:pt x="2089" y="531"/>
                  </a:lnTo>
                  <a:lnTo>
                    <a:pt x="2083" y="546"/>
                  </a:lnTo>
                  <a:lnTo>
                    <a:pt x="2077" y="563"/>
                  </a:lnTo>
                  <a:close/>
                  <a:moveTo>
                    <a:pt x="5138" y="951"/>
                  </a:moveTo>
                  <a:lnTo>
                    <a:pt x="4957" y="951"/>
                  </a:lnTo>
                  <a:lnTo>
                    <a:pt x="4957" y="475"/>
                  </a:lnTo>
                  <a:lnTo>
                    <a:pt x="4957" y="0"/>
                  </a:lnTo>
                  <a:lnTo>
                    <a:pt x="5138" y="0"/>
                  </a:lnTo>
                  <a:lnTo>
                    <a:pt x="5138" y="475"/>
                  </a:lnTo>
                  <a:lnTo>
                    <a:pt x="5138" y="951"/>
                  </a:lnTo>
                  <a:close/>
                  <a:moveTo>
                    <a:pt x="5482" y="951"/>
                  </a:moveTo>
                  <a:lnTo>
                    <a:pt x="5301" y="951"/>
                  </a:lnTo>
                  <a:lnTo>
                    <a:pt x="5301" y="296"/>
                  </a:lnTo>
                  <a:lnTo>
                    <a:pt x="5482" y="296"/>
                  </a:lnTo>
                  <a:lnTo>
                    <a:pt x="5482" y="951"/>
                  </a:lnTo>
                  <a:close/>
                  <a:moveTo>
                    <a:pt x="5827" y="951"/>
                  </a:moveTo>
                  <a:lnTo>
                    <a:pt x="5646" y="951"/>
                  </a:lnTo>
                  <a:lnTo>
                    <a:pt x="5646" y="296"/>
                  </a:lnTo>
                  <a:lnTo>
                    <a:pt x="5827" y="296"/>
                  </a:lnTo>
                  <a:lnTo>
                    <a:pt x="5827" y="951"/>
                  </a:lnTo>
                  <a:close/>
                  <a:moveTo>
                    <a:pt x="4248" y="229"/>
                  </a:moveTo>
                  <a:lnTo>
                    <a:pt x="4225" y="227"/>
                  </a:lnTo>
                  <a:lnTo>
                    <a:pt x="4204" y="221"/>
                  </a:lnTo>
                  <a:lnTo>
                    <a:pt x="4194" y="217"/>
                  </a:lnTo>
                  <a:lnTo>
                    <a:pt x="4184" y="212"/>
                  </a:lnTo>
                  <a:lnTo>
                    <a:pt x="4176" y="207"/>
                  </a:lnTo>
                  <a:lnTo>
                    <a:pt x="4167" y="201"/>
                  </a:lnTo>
                  <a:lnTo>
                    <a:pt x="4154" y="187"/>
                  </a:lnTo>
                  <a:lnTo>
                    <a:pt x="4143" y="171"/>
                  </a:lnTo>
                  <a:lnTo>
                    <a:pt x="4136" y="153"/>
                  </a:lnTo>
                  <a:lnTo>
                    <a:pt x="4134" y="134"/>
                  </a:lnTo>
                  <a:lnTo>
                    <a:pt x="4136" y="115"/>
                  </a:lnTo>
                  <a:lnTo>
                    <a:pt x="4143" y="97"/>
                  </a:lnTo>
                  <a:lnTo>
                    <a:pt x="4148" y="89"/>
                  </a:lnTo>
                  <a:lnTo>
                    <a:pt x="4154" y="81"/>
                  </a:lnTo>
                  <a:lnTo>
                    <a:pt x="4160" y="74"/>
                  </a:lnTo>
                  <a:lnTo>
                    <a:pt x="4167" y="67"/>
                  </a:lnTo>
                  <a:lnTo>
                    <a:pt x="4184" y="56"/>
                  </a:lnTo>
                  <a:lnTo>
                    <a:pt x="4203" y="47"/>
                  </a:lnTo>
                  <a:lnTo>
                    <a:pt x="4225" y="41"/>
                  </a:lnTo>
                  <a:lnTo>
                    <a:pt x="4248" y="39"/>
                  </a:lnTo>
                  <a:lnTo>
                    <a:pt x="4270" y="41"/>
                  </a:lnTo>
                  <a:lnTo>
                    <a:pt x="4292" y="47"/>
                  </a:lnTo>
                  <a:lnTo>
                    <a:pt x="4302" y="51"/>
                  </a:lnTo>
                  <a:lnTo>
                    <a:pt x="4311" y="56"/>
                  </a:lnTo>
                  <a:lnTo>
                    <a:pt x="4320" y="61"/>
                  </a:lnTo>
                  <a:lnTo>
                    <a:pt x="4328" y="67"/>
                  </a:lnTo>
                  <a:lnTo>
                    <a:pt x="4341" y="81"/>
                  </a:lnTo>
                  <a:lnTo>
                    <a:pt x="4352" y="97"/>
                  </a:lnTo>
                  <a:lnTo>
                    <a:pt x="4359" y="115"/>
                  </a:lnTo>
                  <a:lnTo>
                    <a:pt x="4362" y="134"/>
                  </a:lnTo>
                  <a:lnTo>
                    <a:pt x="4359" y="153"/>
                  </a:lnTo>
                  <a:lnTo>
                    <a:pt x="4352" y="171"/>
                  </a:lnTo>
                  <a:lnTo>
                    <a:pt x="4347" y="179"/>
                  </a:lnTo>
                  <a:lnTo>
                    <a:pt x="4341" y="187"/>
                  </a:lnTo>
                  <a:lnTo>
                    <a:pt x="4335" y="194"/>
                  </a:lnTo>
                  <a:lnTo>
                    <a:pt x="4328" y="201"/>
                  </a:lnTo>
                  <a:lnTo>
                    <a:pt x="4310" y="212"/>
                  </a:lnTo>
                  <a:lnTo>
                    <a:pt x="4291" y="221"/>
                  </a:lnTo>
                  <a:lnTo>
                    <a:pt x="4270" y="227"/>
                  </a:lnTo>
                  <a:lnTo>
                    <a:pt x="4248" y="229"/>
                  </a:lnTo>
                  <a:close/>
                  <a:moveTo>
                    <a:pt x="4592" y="229"/>
                  </a:moveTo>
                  <a:lnTo>
                    <a:pt x="4569" y="227"/>
                  </a:lnTo>
                  <a:lnTo>
                    <a:pt x="4548" y="221"/>
                  </a:lnTo>
                  <a:lnTo>
                    <a:pt x="4538" y="217"/>
                  </a:lnTo>
                  <a:lnTo>
                    <a:pt x="4528" y="212"/>
                  </a:lnTo>
                  <a:lnTo>
                    <a:pt x="4520" y="207"/>
                  </a:lnTo>
                  <a:lnTo>
                    <a:pt x="4512" y="201"/>
                  </a:lnTo>
                  <a:lnTo>
                    <a:pt x="4498" y="187"/>
                  </a:lnTo>
                  <a:lnTo>
                    <a:pt x="4488" y="171"/>
                  </a:lnTo>
                  <a:lnTo>
                    <a:pt x="4480" y="153"/>
                  </a:lnTo>
                  <a:lnTo>
                    <a:pt x="4478" y="134"/>
                  </a:lnTo>
                  <a:lnTo>
                    <a:pt x="4480" y="115"/>
                  </a:lnTo>
                  <a:lnTo>
                    <a:pt x="4488" y="97"/>
                  </a:lnTo>
                  <a:lnTo>
                    <a:pt x="4492" y="89"/>
                  </a:lnTo>
                  <a:lnTo>
                    <a:pt x="4497" y="81"/>
                  </a:lnTo>
                  <a:lnTo>
                    <a:pt x="4504" y="74"/>
                  </a:lnTo>
                  <a:lnTo>
                    <a:pt x="4512" y="67"/>
                  </a:lnTo>
                  <a:lnTo>
                    <a:pt x="4528" y="56"/>
                  </a:lnTo>
                  <a:lnTo>
                    <a:pt x="4548" y="47"/>
                  </a:lnTo>
                  <a:lnTo>
                    <a:pt x="4569" y="41"/>
                  </a:lnTo>
                  <a:lnTo>
                    <a:pt x="4592" y="39"/>
                  </a:lnTo>
                  <a:lnTo>
                    <a:pt x="4615" y="41"/>
                  </a:lnTo>
                  <a:lnTo>
                    <a:pt x="4636" y="47"/>
                  </a:lnTo>
                  <a:lnTo>
                    <a:pt x="4646" y="51"/>
                  </a:lnTo>
                  <a:lnTo>
                    <a:pt x="4656" y="56"/>
                  </a:lnTo>
                  <a:lnTo>
                    <a:pt x="4664" y="61"/>
                  </a:lnTo>
                  <a:lnTo>
                    <a:pt x="4672" y="67"/>
                  </a:lnTo>
                  <a:lnTo>
                    <a:pt x="4686" y="81"/>
                  </a:lnTo>
                  <a:lnTo>
                    <a:pt x="4696" y="97"/>
                  </a:lnTo>
                  <a:lnTo>
                    <a:pt x="4702" y="115"/>
                  </a:lnTo>
                  <a:lnTo>
                    <a:pt x="4705" y="134"/>
                  </a:lnTo>
                  <a:lnTo>
                    <a:pt x="4702" y="153"/>
                  </a:lnTo>
                  <a:lnTo>
                    <a:pt x="4696" y="171"/>
                  </a:lnTo>
                  <a:lnTo>
                    <a:pt x="4692" y="179"/>
                  </a:lnTo>
                  <a:lnTo>
                    <a:pt x="4686" y="187"/>
                  </a:lnTo>
                  <a:lnTo>
                    <a:pt x="4678" y="194"/>
                  </a:lnTo>
                  <a:lnTo>
                    <a:pt x="4671" y="201"/>
                  </a:lnTo>
                  <a:lnTo>
                    <a:pt x="4654" y="212"/>
                  </a:lnTo>
                  <a:lnTo>
                    <a:pt x="4635" y="221"/>
                  </a:lnTo>
                  <a:lnTo>
                    <a:pt x="4615" y="227"/>
                  </a:lnTo>
                  <a:lnTo>
                    <a:pt x="4592" y="229"/>
                  </a:lnTo>
                  <a:close/>
                  <a:moveTo>
                    <a:pt x="1191" y="229"/>
                  </a:moveTo>
                  <a:lnTo>
                    <a:pt x="1168" y="227"/>
                  </a:lnTo>
                  <a:lnTo>
                    <a:pt x="1148" y="221"/>
                  </a:lnTo>
                  <a:lnTo>
                    <a:pt x="1138" y="217"/>
                  </a:lnTo>
                  <a:lnTo>
                    <a:pt x="1129" y="212"/>
                  </a:lnTo>
                  <a:lnTo>
                    <a:pt x="1119" y="207"/>
                  </a:lnTo>
                  <a:lnTo>
                    <a:pt x="1112" y="201"/>
                  </a:lnTo>
                  <a:lnTo>
                    <a:pt x="1098" y="187"/>
                  </a:lnTo>
                  <a:lnTo>
                    <a:pt x="1087" y="171"/>
                  </a:lnTo>
                  <a:lnTo>
                    <a:pt x="1081" y="153"/>
                  </a:lnTo>
                  <a:lnTo>
                    <a:pt x="1078" y="134"/>
                  </a:lnTo>
                  <a:lnTo>
                    <a:pt x="1081" y="115"/>
                  </a:lnTo>
                  <a:lnTo>
                    <a:pt x="1087" y="97"/>
                  </a:lnTo>
                  <a:lnTo>
                    <a:pt x="1092" y="89"/>
                  </a:lnTo>
                  <a:lnTo>
                    <a:pt x="1098" y="81"/>
                  </a:lnTo>
                  <a:lnTo>
                    <a:pt x="1104" y="74"/>
                  </a:lnTo>
                  <a:lnTo>
                    <a:pt x="1111" y="67"/>
                  </a:lnTo>
                  <a:lnTo>
                    <a:pt x="1128" y="56"/>
                  </a:lnTo>
                  <a:lnTo>
                    <a:pt x="1147" y="47"/>
                  </a:lnTo>
                  <a:lnTo>
                    <a:pt x="1168" y="41"/>
                  </a:lnTo>
                  <a:lnTo>
                    <a:pt x="1191" y="39"/>
                  </a:lnTo>
                  <a:lnTo>
                    <a:pt x="1214" y="41"/>
                  </a:lnTo>
                  <a:lnTo>
                    <a:pt x="1236" y="47"/>
                  </a:lnTo>
                  <a:lnTo>
                    <a:pt x="1245" y="51"/>
                  </a:lnTo>
                  <a:lnTo>
                    <a:pt x="1255" y="56"/>
                  </a:lnTo>
                  <a:lnTo>
                    <a:pt x="1263" y="61"/>
                  </a:lnTo>
                  <a:lnTo>
                    <a:pt x="1272" y="67"/>
                  </a:lnTo>
                  <a:lnTo>
                    <a:pt x="1286" y="81"/>
                  </a:lnTo>
                  <a:lnTo>
                    <a:pt x="1296" y="97"/>
                  </a:lnTo>
                  <a:lnTo>
                    <a:pt x="1303" y="115"/>
                  </a:lnTo>
                  <a:lnTo>
                    <a:pt x="1305" y="134"/>
                  </a:lnTo>
                  <a:lnTo>
                    <a:pt x="1303" y="153"/>
                  </a:lnTo>
                  <a:lnTo>
                    <a:pt x="1296" y="171"/>
                  </a:lnTo>
                  <a:lnTo>
                    <a:pt x="1291" y="179"/>
                  </a:lnTo>
                  <a:lnTo>
                    <a:pt x="1286" y="187"/>
                  </a:lnTo>
                  <a:lnTo>
                    <a:pt x="1279" y="194"/>
                  </a:lnTo>
                  <a:lnTo>
                    <a:pt x="1272" y="201"/>
                  </a:lnTo>
                  <a:lnTo>
                    <a:pt x="1255" y="212"/>
                  </a:lnTo>
                  <a:lnTo>
                    <a:pt x="1236" y="221"/>
                  </a:lnTo>
                  <a:lnTo>
                    <a:pt x="1214" y="227"/>
                  </a:lnTo>
                  <a:lnTo>
                    <a:pt x="1191" y="229"/>
                  </a:lnTo>
                  <a:close/>
                  <a:moveTo>
                    <a:pt x="1536" y="229"/>
                  </a:moveTo>
                  <a:lnTo>
                    <a:pt x="1513" y="227"/>
                  </a:lnTo>
                  <a:lnTo>
                    <a:pt x="1492" y="221"/>
                  </a:lnTo>
                  <a:lnTo>
                    <a:pt x="1482" y="217"/>
                  </a:lnTo>
                  <a:lnTo>
                    <a:pt x="1473" y="212"/>
                  </a:lnTo>
                  <a:lnTo>
                    <a:pt x="1464" y="207"/>
                  </a:lnTo>
                  <a:lnTo>
                    <a:pt x="1456" y="201"/>
                  </a:lnTo>
                  <a:lnTo>
                    <a:pt x="1442" y="187"/>
                  </a:lnTo>
                  <a:lnTo>
                    <a:pt x="1431" y="171"/>
                  </a:lnTo>
                  <a:lnTo>
                    <a:pt x="1424" y="153"/>
                  </a:lnTo>
                  <a:lnTo>
                    <a:pt x="1422" y="134"/>
                  </a:lnTo>
                  <a:lnTo>
                    <a:pt x="1424" y="115"/>
                  </a:lnTo>
                  <a:lnTo>
                    <a:pt x="1431" y="97"/>
                  </a:lnTo>
                  <a:lnTo>
                    <a:pt x="1436" y="89"/>
                  </a:lnTo>
                  <a:lnTo>
                    <a:pt x="1442" y="81"/>
                  </a:lnTo>
                  <a:lnTo>
                    <a:pt x="1448" y="74"/>
                  </a:lnTo>
                  <a:lnTo>
                    <a:pt x="1455" y="67"/>
                  </a:lnTo>
                  <a:lnTo>
                    <a:pt x="1472" y="56"/>
                  </a:lnTo>
                  <a:lnTo>
                    <a:pt x="1491" y="47"/>
                  </a:lnTo>
                  <a:lnTo>
                    <a:pt x="1513" y="41"/>
                  </a:lnTo>
                  <a:lnTo>
                    <a:pt x="1536" y="39"/>
                  </a:lnTo>
                  <a:lnTo>
                    <a:pt x="1558" y="41"/>
                  </a:lnTo>
                  <a:lnTo>
                    <a:pt x="1580" y="47"/>
                  </a:lnTo>
                  <a:lnTo>
                    <a:pt x="1590" y="51"/>
                  </a:lnTo>
                  <a:lnTo>
                    <a:pt x="1599" y="56"/>
                  </a:lnTo>
                  <a:lnTo>
                    <a:pt x="1608" y="61"/>
                  </a:lnTo>
                  <a:lnTo>
                    <a:pt x="1616" y="67"/>
                  </a:lnTo>
                  <a:lnTo>
                    <a:pt x="1630" y="81"/>
                  </a:lnTo>
                  <a:lnTo>
                    <a:pt x="1640" y="97"/>
                  </a:lnTo>
                  <a:lnTo>
                    <a:pt x="1647" y="115"/>
                  </a:lnTo>
                  <a:lnTo>
                    <a:pt x="1650" y="134"/>
                  </a:lnTo>
                  <a:lnTo>
                    <a:pt x="1647" y="153"/>
                  </a:lnTo>
                  <a:lnTo>
                    <a:pt x="1640" y="171"/>
                  </a:lnTo>
                  <a:lnTo>
                    <a:pt x="1635" y="179"/>
                  </a:lnTo>
                  <a:lnTo>
                    <a:pt x="1629" y="187"/>
                  </a:lnTo>
                  <a:lnTo>
                    <a:pt x="1623" y="194"/>
                  </a:lnTo>
                  <a:lnTo>
                    <a:pt x="1616" y="201"/>
                  </a:lnTo>
                  <a:lnTo>
                    <a:pt x="1599" y="212"/>
                  </a:lnTo>
                  <a:lnTo>
                    <a:pt x="1580" y="221"/>
                  </a:lnTo>
                  <a:lnTo>
                    <a:pt x="1558" y="227"/>
                  </a:lnTo>
                  <a:lnTo>
                    <a:pt x="1536" y="229"/>
                  </a:lnTo>
                  <a:close/>
                  <a:moveTo>
                    <a:pt x="5736" y="229"/>
                  </a:moveTo>
                  <a:lnTo>
                    <a:pt x="5714" y="227"/>
                  </a:lnTo>
                  <a:lnTo>
                    <a:pt x="5692" y="221"/>
                  </a:lnTo>
                  <a:lnTo>
                    <a:pt x="5683" y="217"/>
                  </a:lnTo>
                  <a:lnTo>
                    <a:pt x="5673" y="212"/>
                  </a:lnTo>
                  <a:lnTo>
                    <a:pt x="5665" y="207"/>
                  </a:lnTo>
                  <a:lnTo>
                    <a:pt x="5656" y="201"/>
                  </a:lnTo>
                  <a:lnTo>
                    <a:pt x="5642" y="187"/>
                  </a:lnTo>
                  <a:lnTo>
                    <a:pt x="5631" y="171"/>
                  </a:lnTo>
                  <a:lnTo>
                    <a:pt x="5625" y="153"/>
                  </a:lnTo>
                  <a:lnTo>
                    <a:pt x="5623" y="134"/>
                  </a:lnTo>
                  <a:lnTo>
                    <a:pt x="5625" y="115"/>
                  </a:lnTo>
                  <a:lnTo>
                    <a:pt x="5631" y="97"/>
                  </a:lnTo>
                  <a:lnTo>
                    <a:pt x="5636" y="89"/>
                  </a:lnTo>
                  <a:lnTo>
                    <a:pt x="5642" y="81"/>
                  </a:lnTo>
                  <a:lnTo>
                    <a:pt x="5648" y="74"/>
                  </a:lnTo>
                  <a:lnTo>
                    <a:pt x="5656" y="67"/>
                  </a:lnTo>
                  <a:lnTo>
                    <a:pt x="5673" y="56"/>
                  </a:lnTo>
                  <a:lnTo>
                    <a:pt x="5692" y="47"/>
                  </a:lnTo>
                  <a:lnTo>
                    <a:pt x="5713" y="41"/>
                  </a:lnTo>
                  <a:lnTo>
                    <a:pt x="5736" y="39"/>
                  </a:lnTo>
                  <a:lnTo>
                    <a:pt x="5760" y="41"/>
                  </a:lnTo>
                  <a:lnTo>
                    <a:pt x="5780" y="47"/>
                  </a:lnTo>
                  <a:lnTo>
                    <a:pt x="5791" y="51"/>
                  </a:lnTo>
                  <a:lnTo>
                    <a:pt x="5799" y="56"/>
                  </a:lnTo>
                  <a:lnTo>
                    <a:pt x="5809" y="61"/>
                  </a:lnTo>
                  <a:lnTo>
                    <a:pt x="5816" y="67"/>
                  </a:lnTo>
                  <a:lnTo>
                    <a:pt x="5830" y="81"/>
                  </a:lnTo>
                  <a:lnTo>
                    <a:pt x="5841" y="97"/>
                  </a:lnTo>
                  <a:lnTo>
                    <a:pt x="5847" y="115"/>
                  </a:lnTo>
                  <a:lnTo>
                    <a:pt x="5850" y="134"/>
                  </a:lnTo>
                  <a:lnTo>
                    <a:pt x="5847" y="153"/>
                  </a:lnTo>
                  <a:lnTo>
                    <a:pt x="5841" y="171"/>
                  </a:lnTo>
                  <a:lnTo>
                    <a:pt x="5836" y="179"/>
                  </a:lnTo>
                  <a:lnTo>
                    <a:pt x="5830" y="187"/>
                  </a:lnTo>
                  <a:lnTo>
                    <a:pt x="5823" y="194"/>
                  </a:lnTo>
                  <a:lnTo>
                    <a:pt x="5816" y="201"/>
                  </a:lnTo>
                  <a:lnTo>
                    <a:pt x="5799" y="212"/>
                  </a:lnTo>
                  <a:lnTo>
                    <a:pt x="5780" y="221"/>
                  </a:lnTo>
                  <a:lnTo>
                    <a:pt x="5758" y="227"/>
                  </a:lnTo>
                  <a:lnTo>
                    <a:pt x="5736" y="229"/>
                  </a:lnTo>
                  <a:close/>
                  <a:moveTo>
                    <a:pt x="5392" y="229"/>
                  </a:moveTo>
                  <a:lnTo>
                    <a:pt x="5370" y="227"/>
                  </a:lnTo>
                  <a:lnTo>
                    <a:pt x="5348" y="221"/>
                  </a:lnTo>
                  <a:lnTo>
                    <a:pt x="5338" y="217"/>
                  </a:lnTo>
                  <a:lnTo>
                    <a:pt x="5329" y="212"/>
                  </a:lnTo>
                  <a:lnTo>
                    <a:pt x="5320" y="207"/>
                  </a:lnTo>
                  <a:lnTo>
                    <a:pt x="5312" y="201"/>
                  </a:lnTo>
                  <a:lnTo>
                    <a:pt x="5298" y="187"/>
                  </a:lnTo>
                  <a:lnTo>
                    <a:pt x="5288" y="171"/>
                  </a:lnTo>
                  <a:lnTo>
                    <a:pt x="5281" y="153"/>
                  </a:lnTo>
                  <a:lnTo>
                    <a:pt x="5278" y="134"/>
                  </a:lnTo>
                  <a:lnTo>
                    <a:pt x="5281" y="115"/>
                  </a:lnTo>
                  <a:lnTo>
                    <a:pt x="5287" y="97"/>
                  </a:lnTo>
                  <a:lnTo>
                    <a:pt x="5292" y="89"/>
                  </a:lnTo>
                  <a:lnTo>
                    <a:pt x="5298" y="81"/>
                  </a:lnTo>
                  <a:lnTo>
                    <a:pt x="5305" y="74"/>
                  </a:lnTo>
                  <a:lnTo>
                    <a:pt x="5312" y="67"/>
                  </a:lnTo>
                  <a:lnTo>
                    <a:pt x="5329" y="56"/>
                  </a:lnTo>
                  <a:lnTo>
                    <a:pt x="5348" y="47"/>
                  </a:lnTo>
                  <a:lnTo>
                    <a:pt x="5370" y="41"/>
                  </a:lnTo>
                  <a:lnTo>
                    <a:pt x="5392" y="39"/>
                  </a:lnTo>
                  <a:lnTo>
                    <a:pt x="5415" y="41"/>
                  </a:lnTo>
                  <a:lnTo>
                    <a:pt x="5436" y="47"/>
                  </a:lnTo>
                  <a:lnTo>
                    <a:pt x="5446" y="51"/>
                  </a:lnTo>
                  <a:lnTo>
                    <a:pt x="5456" y="56"/>
                  </a:lnTo>
                  <a:lnTo>
                    <a:pt x="5464" y="61"/>
                  </a:lnTo>
                  <a:lnTo>
                    <a:pt x="5473" y="67"/>
                  </a:lnTo>
                  <a:lnTo>
                    <a:pt x="5486" y="81"/>
                  </a:lnTo>
                  <a:lnTo>
                    <a:pt x="5497" y="97"/>
                  </a:lnTo>
                  <a:lnTo>
                    <a:pt x="5503" y="115"/>
                  </a:lnTo>
                  <a:lnTo>
                    <a:pt x="5505" y="134"/>
                  </a:lnTo>
                  <a:lnTo>
                    <a:pt x="5503" y="153"/>
                  </a:lnTo>
                  <a:lnTo>
                    <a:pt x="5497" y="171"/>
                  </a:lnTo>
                  <a:lnTo>
                    <a:pt x="5492" y="179"/>
                  </a:lnTo>
                  <a:lnTo>
                    <a:pt x="5486" y="187"/>
                  </a:lnTo>
                  <a:lnTo>
                    <a:pt x="5479" y="194"/>
                  </a:lnTo>
                  <a:lnTo>
                    <a:pt x="5472" y="201"/>
                  </a:lnTo>
                  <a:lnTo>
                    <a:pt x="5455" y="212"/>
                  </a:lnTo>
                  <a:lnTo>
                    <a:pt x="5436" y="221"/>
                  </a:lnTo>
                  <a:lnTo>
                    <a:pt x="5414" y="227"/>
                  </a:lnTo>
                  <a:lnTo>
                    <a:pt x="5392" y="229"/>
                  </a:lnTo>
                  <a:close/>
                  <a:moveTo>
                    <a:pt x="6433" y="951"/>
                  </a:moveTo>
                  <a:lnTo>
                    <a:pt x="6366" y="954"/>
                  </a:lnTo>
                  <a:lnTo>
                    <a:pt x="6300" y="951"/>
                  </a:lnTo>
                  <a:lnTo>
                    <a:pt x="6268" y="948"/>
                  </a:lnTo>
                  <a:lnTo>
                    <a:pt x="6237" y="942"/>
                  </a:lnTo>
                  <a:lnTo>
                    <a:pt x="6210" y="935"/>
                  </a:lnTo>
                  <a:lnTo>
                    <a:pt x="6182" y="925"/>
                  </a:lnTo>
                  <a:lnTo>
                    <a:pt x="6158" y="913"/>
                  </a:lnTo>
                  <a:lnTo>
                    <a:pt x="6146" y="906"/>
                  </a:lnTo>
                  <a:lnTo>
                    <a:pt x="6135" y="898"/>
                  </a:lnTo>
                  <a:lnTo>
                    <a:pt x="6116" y="880"/>
                  </a:lnTo>
                  <a:lnTo>
                    <a:pt x="6099" y="860"/>
                  </a:lnTo>
                  <a:lnTo>
                    <a:pt x="6085" y="837"/>
                  </a:lnTo>
                  <a:lnTo>
                    <a:pt x="6075" y="810"/>
                  </a:lnTo>
                  <a:lnTo>
                    <a:pt x="6069" y="780"/>
                  </a:lnTo>
                  <a:lnTo>
                    <a:pt x="6067" y="747"/>
                  </a:lnTo>
                  <a:lnTo>
                    <a:pt x="6067" y="442"/>
                  </a:lnTo>
                  <a:lnTo>
                    <a:pt x="5925" y="442"/>
                  </a:lnTo>
                  <a:lnTo>
                    <a:pt x="5925" y="296"/>
                  </a:lnTo>
                  <a:lnTo>
                    <a:pt x="6067" y="296"/>
                  </a:lnTo>
                  <a:lnTo>
                    <a:pt x="6067" y="134"/>
                  </a:lnTo>
                  <a:lnTo>
                    <a:pt x="6248" y="134"/>
                  </a:lnTo>
                  <a:lnTo>
                    <a:pt x="6248" y="296"/>
                  </a:lnTo>
                  <a:lnTo>
                    <a:pt x="6434" y="296"/>
                  </a:lnTo>
                  <a:lnTo>
                    <a:pt x="6434" y="442"/>
                  </a:lnTo>
                  <a:lnTo>
                    <a:pt x="6248" y="442"/>
                  </a:lnTo>
                  <a:lnTo>
                    <a:pt x="6248" y="719"/>
                  </a:lnTo>
                  <a:lnTo>
                    <a:pt x="6250" y="747"/>
                  </a:lnTo>
                  <a:lnTo>
                    <a:pt x="6253" y="759"/>
                  </a:lnTo>
                  <a:lnTo>
                    <a:pt x="6258" y="769"/>
                  </a:lnTo>
                  <a:lnTo>
                    <a:pt x="6264" y="779"/>
                  </a:lnTo>
                  <a:lnTo>
                    <a:pt x="6271" y="787"/>
                  </a:lnTo>
                  <a:lnTo>
                    <a:pt x="6279" y="794"/>
                  </a:lnTo>
                  <a:lnTo>
                    <a:pt x="6289" y="800"/>
                  </a:lnTo>
                  <a:lnTo>
                    <a:pt x="6301" y="805"/>
                  </a:lnTo>
                  <a:lnTo>
                    <a:pt x="6314" y="809"/>
                  </a:lnTo>
                  <a:lnTo>
                    <a:pt x="6346" y="815"/>
                  </a:lnTo>
                  <a:lnTo>
                    <a:pt x="6385" y="816"/>
                  </a:lnTo>
                  <a:lnTo>
                    <a:pt x="6433" y="815"/>
                  </a:lnTo>
                  <a:lnTo>
                    <a:pt x="6433" y="951"/>
                  </a:lnTo>
                  <a:close/>
                  <a:moveTo>
                    <a:pt x="3948" y="951"/>
                  </a:moveTo>
                  <a:lnTo>
                    <a:pt x="3880" y="954"/>
                  </a:lnTo>
                  <a:lnTo>
                    <a:pt x="3814" y="951"/>
                  </a:lnTo>
                  <a:lnTo>
                    <a:pt x="3783" y="948"/>
                  </a:lnTo>
                  <a:lnTo>
                    <a:pt x="3753" y="942"/>
                  </a:lnTo>
                  <a:lnTo>
                    <a:pt x="3724" y="935"/>
                  </a:lnTo>
                  <a:lnTo>
                    <a:pt x="3698" y="925"/>
                  </a:lnTo>
                  <a:lnTo>
                    <a:pt x="3673" y="913"/>
                  </a:lnTo>
                  <a:lnTo>
                    <a:pt x="3662" y="906"/>
                  </a:lnTo>
                  <a:lnTo>
                    <a:pt x="3651" y="898"/>
                  </a:lnTo>
                  <a:lnTo>
                    <a:pt x="3631" y="880"/>
                  </a:lnTo>
                  <a:lnTo>
                    <a:pt x="3614" y="860"/>
                  </a:lnTo>
                  <a:lnTo>
                    <a:pt x="3601" y="837"/>
                  </a:lnTo>
                  <a:lnTo>
                    <a:pt x="3591" y="810"/>
                  </a:lnTo>
                  <a:lnTo>
                    <a:pt x="3585" y="780"/>
                  </a:lnTo>
                  <a:lnTo>
                    <a:pt x="3583" y="747"/>
                  </a:lnTo>
                  <a:lnTo>
                    <a:pt x="3583" y="442"/>
                  </a:lnTo>
                  <a:lnTo>
                    <a:pt x="3441" y="442"/>
                  </a:lnTo>
                  <a:lnTo>
                    <a:pt x="3441" y="296"/>
                  </a:lnTo>
                  <a:lnTo>
                    <a:pt x="3583" y="296"/>
                  </a:lnTo>
                  <a:lnTo>
                    <a:pt x="3583" y="134"/>
                  </a:lnTo>
                  <a:lnTo>
                    <a:pt x="3764" y="134"/>
                  </a:lnTo>
                  <a:lnTo>
                    <a:pt x="3764" y="296"/>
                  </a:lnTo>
                  <a:lnTo>
                    <a:pt x="3949" y="296"/>
                  </a:lnTo>
                  <a:lnTo>
                    <a:pt x="3949" y="442"/>
                  </a:lnTo>
                  <a:lnTo>
                    <a:pt x="3764" y="442"/>
                  </a:lnTo>
                  <a:lnTo>
                    <a:pt x="3764" y="719"/>
                  </a:lnTo>
                  <a:lnTo>
                    <a:pt x="3766" y="747"/>
                  </a:lnTo>
                  <a:lnTo>
                    <a:pt x="3769" y="759"/>
                  </a:lnTo>
                  <a:lnTo>
                    <a:pt x="3774" y="769"/>
                  </a:lnTo>
                  <a:lnTo>
                    <a:pt x="3778" y="779"/>
                  </a:lnTo>
                  <a:lnTo>
                    <a:pt x="3786" y="787"/>
                  </a:lnTo>
                  <a:lnTo>
                    <a:pt x="3795" y="794"/>
                  </a:lnTo>
                  <a:lnTo>
                    <a:pt x="3805" y="800"/>
                  </a:lnTo>
                  <a:lnTo>
                    <a:pt x="3817" y="805"/>
                  </a:lnTo>
                  <a:lnTo>
                    <a:pt x="3830" y="809"/>
                  </a:lnTo>
                  <a:lnTo>
                    <a:pt x="3861" y="815"/>
                  </a:lnTo>
                  <a:lnTo>
                    <a:pt x="3901" y="816"/>
                  </a:lnTo>
                  <a:lnTo>
                    <a:pt x="3948" y="815"/>
                  </a:lnTo>
                  <a:lnTo>
                    <a:pt x="3948" y="951"/>
                  </a:lnTo>
                  <a:close/>
                  <a:moveTo>
                    <a:pt x="3078" y="968"/>
                  </a:moveTo>
                  <a:lnTo>
                    <a:pt x="3022" y="966"/>
                  </a:lnTo>
                  <a:lnTo>
                    <a:pt x="2996" y="962"/>
                  </a:lnTo>
                  <a:lnTo>
                    <a:pt x="2971" y="958"/>
                  </a:lnTo>
                  <a:lnTo>
                    <a:pt x="2946" y="952"/>
                  </a:lnTo>
                  <a:lnTo>
                    <a:pt x="2923" y="945"/>
                  </a:lnTo>
                  <a:lnTo>
                    <a:pt x="2880" y="928"/>
                  </a:lnTo>
                  <a:lnTo>
                    <a:pt x="2840" y="906"/>
                  </a:lnTo>
                  <a:lnTo>
                    <a:pt x="2806" y="880"/>
                  </a:lnTo>
                  <a:lnTo>
                    <a:pt x="2779" y="849"/>
                  </a:lnTo>
                  <a:lnTo>
                    <a:pt x="2756" y="814"/>
                  </a:lnTo>
                  <a:lnTo>
                    <a:pt x="2913" y="740"/>
                  </a:lnTo>
                  <a:lnTo>
                    <a:pt x="2918" y="751"/>
                  </a:lnTo>
                  <a:lnTo>
                    <a:pt x="2924" y="760"/>
                  </a:lnTo>
                  <a:lnTo>
                    <a:pt x="2937" y="778"/>
                  </a:lnTo>
                  <a:lnTo>
                    <a:pt x="2954" y="793"/>
                  </a:lnTo>
                  <a:lnTo>
                    <a:pt x="2974" y="806"/>
                  </a:lnTo>
                  <a:lnTo>
                    <a:pt x="2996" y="816"/>
                  </a:lnTo>
                  <a:lnTo>
                    <a:pt x="3021" y="823"/>
                  </a:lnTo>
                  <a:lnTo>
                    <a:pt x="3048" y="827"/>
                  </a:lnTo>
                  <a:lnTo>
                    <a:pt x="3078" y="829"/>
                  </a:lnTo>
                  <a:lnTo>
                    <a:pt x="3116" y="827"/>
                  </a:lnTo>
                  <a:lnTo>
                    <a:pt x="3157" y="817"/>
                  </a:lnTo>
                  <a:lnTo>
                    <a:pt x="3174" y="809"/>
                  </a:lnTo>
                  <a:lnTo>
                    <a:pt x="3188" y="797"/>
                  </a:lnTo>
                  <a:lnTo>
                    <a:pt x="3198" y="782"/>
                  </a:lnTo>
                  <a:lnTo>
                    <a:pt x="3200" y="773"/>
                  </a:lnTo>
                  <a:lnTo>
                    <a:pt x="3201" y="763"/>
                  </a:lnTo>
                  <a:lnTo>
                    <a:pt x="3198" y="748"/>
                  </a:lnTo>
                  <a:lnTo>
                    <a:pt x="3189" y="735"/>
                  </a:lnTo>
                  <a:lnTo>
                    <a:pt x="3183" y="730"/>
                  </a:lnTo>
                  <a:lnTo>
                    <a:pt x="3175" y="724"/>
                  </a:lnTo>
                  <a:lnTo>
                    <a:pt x="3157" y="715"/>
                  </a:lnTo>
                  <a:lnTo>
                    <a:pt x="3134" y="707"/>
                  </a:lnTo>
                  <a:lnTo>
                    <a:pt x="3109" y="699"/>
                  </a:lnTo>
                  <a:lnTo>
                    <a:pt x="3052" y="685"/>
                  </a:lnTo>
                  <a:lnTo>
                    <a:pt x="3007" y="674"/>
                  </a:lnTo>
                  <a:lnTo>
                    <a:pt x="2961" y="661"/>
                  </a:lnTo>
                  <a:lnTo>
                    <a:pt x="2916" y="645"/>
                  </a:lnTo>
                  <a:lnTo>
                    <a:pt x="2895" y="636"/>
                  </a:lnTo>
                  <a:lnTo>
                    <a:pt x="2875" y="626"/>
                  </a:lnTo>
                  <a:lnTo>
                    <a:pt x="2856" y="614"/>
                  </a:lnTo>
                  <a:lnTo>
                    <a:pt x="2839" y="601"/>
                  </a:lnTo>
                  <a:lnTo>
                    <a:pt x="2824" y="585"/>
                  </a:lnTo>
                  <a:lnTo>
                    <a:pt x="2811" y="568"/>
                  </a:lnTo>
                  <a:lnTo>
                    <a:pt x="2800" y="550"/>
                  </a:lnTo>
                  <a:lnTo>
                    <a:pt x="2793" y="529"/>
                  </a:lnTo>
                  <a:lnTo>
                    <a:pt x="2788" y="507"/>
                  </a:lnTo>
                  <a:lnTo>
                    <a:pt x="2786" y="482"/>
                  </a:lnTo>
                  <a:lnTo>
                    <a:pt x="2787" y="460"/>
                  </a:lnTo>
                  <a:lnTo>
                    <a:pt x="2792" y="439"/>
                  </a:lnTo>
                  <a:lnTo>
                    <a:pt x="2794" y="429"/>
                  </a:lnTo>
                  <a:lnTo>
                    <a:pt x="2798" y="419"/>
                  </a:lnTo>
                  <a:lnTo>
                    <a:pt x="2808" y="400"/>
                  </a:lnTo>
                  <a:lnTo>
                    <a:pt x="2820" y="382"/>
                  </a:lnTo>
                  <a:lnTo>
                    <a:pt x="2833" y="365"/>
                  </a:lnTo>
                  <a:lnTo>
                    <a:pt x="2848" y="350"/>
                  </a:lnTo>
                  <a:lnTo>
                    <a:pt x="2868" y="336"/>
                  </a:lnTo>
                  <a:lnTo>
                    <a:pt x="2887" y="323"/>
                  </a:lnTo>
                  <a:lnTo>
                    <a:pt x="2910" y="312"/>
                  </a:lnTo>
                  <a:lnTo>
                    <a:pt x="2934" y="302"/>
                  </a:lnTo>
                  <a:lnTo>
                    <a:pt x="2959" y="294"/>
                  </a:lnTo>
                  <a:lnTo>
                    <a:pt x="2985" y="288"/>
                  </a:lnTo>
                  <a:lnTo>
                    <a:pt x="3014" y="283"/>
                  </a:lnTo>
                  <a:lnTo>
                    <a:pt x="3044" y="280"/>
                  </a:lnTo>
                  <a:lnTo>
                    <a:pt x="3075" y="279"/>
                  </a:lnTo>
                  <a:lnTo>
                    <a:pt x="3123" y="282"/>
                  </a:lnTo>
                  <a:lnTo>
                    <a:pt x="3169" y="288"/>
                  </a:lnTo>
                  <a:lnTo>
                    <a:pt x="3211" y="300"/>
                  </a:lnTo>
                  <a:lnTo>
                    <a:pt x="3249" y="315"/>
                  </a:lnTo>
                  <a:lnTo>
                    <a:pt x="3285" y="335"/>
                  </a:lnTo>
                  <a:lnTo>
                    <a:pt x="3316" y="358"/>
                  </a:lnTo>
                  <a:lnTo>
                    <a:pt x="3344" y="385"/>
                  </a:lnTo>
                  <a:lnTo>
                    <a:pt x="3367" y="416"/>
                  </a:lnTo>
                  <a:lnTo>
                    <a:pt x="3214" y="487"/>
                  </a:lnTo>
                  <a:lnTo>
                    <a:pt x="3204" y="471"/>
                  </a:lnTo>
                  <a:lnTo>
                    <a:pt x="3190" y="457"/>
                  </a:lnTo>
                  <a:lnTo>
                    <a:pt x="3176" y="445"/>
                  </a:lnTo>
                  <a:lnTo>
                    <a:pt x="3159" y="435"/>
                  </a:lnTo>
                  <a:lnTo>
                    <a:pt x="3141" y="427"/>
                  </a:lnTo>
                  <a:lnTo>
                    <a:pt x="3121" y="422"/>
                  </a:lnTo>
                  <a:lnTo>
                    <a:pt x="3099" y="418"/>
                  </a:lnTo>
                  <a:lnTo>
                    <a:pt x="3075" y="417"/>
                  </a:lnTo>
                  <a:lnTo>
                    <a:pt x="3039" y="420"/>
                  </a:lnTo>
                  <a:lnTo>
                    <a:pt x="3021" y="425"/>
                  </a:lnTo>
                  <a:lnTo>
                    <a:pt x="3004" y="431"/>
                  </a:lnTo>
                  <a:lnTo>
                    <a:pt x="2991" y="439"/>
                  </a:lnTo>
                  <a:lnTo>
                    <a:pt x="2980" y="450"/>
                  </a:lnTo>
                  <a:lnTo>
                    <a:pt x="2976" y="456"/>
                  </a:lnTo>
                  <a:lnTo>
                    <a:pt x="2973" y="463"/>
                  </a:lnTo>
                  <a:lnTo>
                    <a:pt x="2971" y="479"/>
                  </a:lnTo>
                  <a:lnTo>
                    <a:pt x="2973" y="494"/>
                  </a:lnTo>
                  <a:lnTo>
                    <a:pt x="2983" y="507"/>
                  </a:lnTo>
                  <a:lnTo>
                    <a:pt x="2989" y="513"/>
                  </a:lnTo>
                  <a:lnTo>
                    <a:pt x="2996" y="518"/>
                  </a:lnTo>
                  <a:lnTo>
                    <a:pt x="3014" y="528"/>
                  </a:lnTo>
                  <a:lnTo>
                    <a:pt x="3037" y="536"/>
                  </a:lnTo>
                  <a:lnTo>
                    <a:pt x="3062" y="543"/>
                  </a:lnTo>
                  <a:lnTo>
                    <a:pt x="3118" y="557"/>
                  </a:lnTo>
                  <a:lnTo>
                    <a:pt x="3164" y="568"/>
                  </a:lnTo>
                  <a:lnTo>
                    <a:pt x="3210" y="581"/>
                  </a:lnTo>
                  <a:lnTo>
                    <a:pt x="3255" y="597"/>
                  </a:lnTo>
                  <a:lnTo>
                    <a:pt x="3277" y="607"/>
                  </a:lnTo>
                  <a:lnTo>
                    <a:pt x="3296" y="617"/>
                  </a:lnTo>
                  <a:lnTo>
                    <a:pt x="3315" y="629"/>
                  </a:lnTo>
                  <a:lnTo>
                    <a:pt x="3332" y="643"/>
                  </a:lnTo>
                  <a:lnTo>
                    <a:pt x="3348" y="658"/>
                  </a:lnTo>
                  <a:lnTo>
                    <a:pt x="3360" y="675"/>
                  </a:lnTo>
                  <a:lnTo>
                    <a:pt x="3370" y="694"/>
                  </a:lnTo>
                  <a:lnTo>
                    <a:pt x="3379" y="715"/>
                  </a:lnTo>
                  <a:lnTo>
                    <a:pt x="3384" y="738"/>
                  </a:lnTo>
                  <a:lnTo>
                    <a:pt x="3385" y="764"/>
                  </a:lnTo>
                  <a:lnTo>
                    <a:pt x="3384" y="787"/>
                  </a:lnTo>
                  <a:lnTo>
                    <a:pt x="3380" y="808"/>
                  </a:lnTo>
                  <a:lnTo>
                    <a:pt x="3376" y="818"/>
                  </a:lnTo>
                  <a:lnTo>
                    <a:pt x="3373" y="828"/>
                  </a:lnTo>
                  <a:lnTo>
                    <a:pt x="3363" y="848"/>
                  </a:lnTo>
                  <a:lnTo>
                    <a:pt x="3351" y="866"/>
                  </a:lnTo>
                  <a:lnTo>
                    <a:pt x="3337" y="882"/>
                  </a:lnTo>
                  <a:lnTo>
                    <a:pt x="3319" y="898"/>
                  </a:lnTo>
                  <a:lnTo>
                    <a:pt x="3301" y="912"/>
                  </a:lnTo>
                  <a:lnTo>
                    <a:pt x="3279" y="925"/>
                  </a:lnTo>
                  <a:lnTo>
                    <a:pt x="3255" y="936"/>
                  </a:lnTo>
                  <a:lnTo>
                    <a:pt x="3230" y="945"/>
                  </a:lnTo>
                  <a:lnTo>
                    <a:pt x="3202" y="953"/>
                  </a:lnTo>
                  <a:lnTo>
                    <a:pt x="3174" y="960"/>
                  </a:lnTo>
                  <a:lnTo>
                    <a:pt x="3144" y="964"/>
                  </a:lnTo>
                  <a:lnTo>
                    <a:pt x="3111" y="967"/>
                  </a:lnTo>
                  <a:lnTo>
                    <a:pt x="3078" y="968"/>
                  </a:lnTo>
                  <a:close/>
                  <a:moveTo>
                    <a:pt x="4419" y="279"/>
                  </a:moveTo>
                  <a:lnTo>
                    <a:pt x="4377" y="281"/>
                  </a:lnTo>
                  <a:lnTo>
                    <a:pt x="4335" y="286"/>
                  </a:lnTo>
                  <a:lnTo>
                    <a:pt x="4296" y="294"/>
                  </a:lnTo>
                  <a:lnTo>
                    <a:pt x="4257" y="306"/>
                  </a:lnTo>
                  <a:lnTo>
                    <a:pt x="4221" y="320"/>
                  </a:lnTo>
                  <a:lnTo>
                    <a:pt x="4186" y="337"/>
                  </a:lnTo>
                  <a:lnTo>
                    <a:pt x="4155" y="357"/>
                  </a:lnTo>
                  <a:lnTo>
                    <a:pt x="4140" y="368"/>
                  </a:lnTo>
                  <a:lnTo>
                    <a:pt x="4125" y="379"/>
                  </a:lnTo>
                  <a:lnTo>
                    <a:pt x="4099" y="403"/>
                  </a:lnTo>
                  <a:lnTo>
                    <a:pt x="4075" y="430"/>
                  </a:lnTo>
                  <a:lnTo>
                    <a:pt x="4054" y="458"/>
                  </a:lnTo>
                  <a:lnTo>
                    <a:pt x="4038" y="488"/>
                  </a:lnTo>
                  <a:lnTo>
                    <a:pt x="4023" y="520"/>
                  </a:lnTo>
                  <a:lnTo>
                    <a:pt x="4014" y="553"/>
                  </a:lnTo>
                  <a:lnTo>
                    <a:pt x="4008" y="587"/>
                  </a:lnTo>
                  <a:lnTo>
                    <a:pt x="4005" y="624"/>
                  </a:lnTo>
                  <a:lnTo>
                    <a:pt x="4008" y="660"/>
                  </a:lnTo>
                  <a:lnTo>
                    <a:pt x="4014" y="694"/>
                  </a:lnTo>
                  <a:lnTo>
                    <a:pt x="4023" y="728"/>
                  </a:lnTo>
                  <a:lnTo>
                    <a:pt x="4038" y="759"/>
                  </a:lnTo>
                  <a:lnTo>
                    <a:pt x="4054" y="789"/>
                  </a:lnTo>
                  <a:lnTo>
                    <a:pt x="4075" y="818"/>
                  </a:lnTo>
                  <a:lnTo>
                    <a:pt x="4099" y="844"/>
                  </a:lnTo>
                  <a:lnTo>
                    <a:pt x="4112" y="857"/>
                  </a:lnTo>
                  <a:lnTo>
                    <a:pt x="4125" y="868"/>
                  </a:lnTo>
                  <a:lnTo>
                    <a:pt x="4155" y="890"/>
                  </a:lnTo>
                  <a:lnTo>
                    <a:pt x="4171" y="901"/>
                  </a:lnTo>
                  <a:lnTo>
                    <a:pt x="4186" y="910"/>
                  </a:lnTo>
                  <a:lnTo>
                    <a:pt x="4221" y="927"/>
                  </a:lnTo>
                  <a:lnTo>
                    <a:pt x="4257" y="941"/>
                  </a:lnTo>
                  <a:lnTo>
                    <a:pt x="4296" y="953"/>
                  </a:lnTo>
                  <a:lnTo>
                    <a:pt x="4335" y="961"/>
                  </a:lnTo>
                  <a:lnTo>
                    <a:pt x="4377" y="966"/>
                  </a:lnTo>
                  <a:lnTo>
                    <a:pt x="4419" y="968"/>
                  </a:lnTo>
                  <a:lnTo>
                    <a:pt x="4462" y="966"/>
                  </a:lnTo>
                  <a:lnTo>
                    <a:pt x="4504" y="961"/>
                  </a:lnTo>
                  <a:lnTo>
                    <a:pt x="4544" y="953"/>
                  </a:lnTo>
                  <a:lnTo>
                    <a:pt x="4582" y="941"/>
                  </a:lnTo>
                  <a:lnTo>
                    <a:pt x="4618" y="927"/>
                  </a:lnTo>
                  <a:lnTo>
                    <a:pt x="4653" y="910"/>
                  </a:lnTo>
                  <a:lnTo>
                    <a:pt x="4684" y="890"/>
                  </a:lnTo>
                  <a:lnTo>
                    <a:pt x="4700" y="880"/>
                  </a:lnTo>
                  <a:lnTo>
                    <a:pt x="4714" y="868"/>
                  </a:lnTo>
                  <a:lnTo>
                    <a:pt x="4741" y="844"/>
                  </a:lnTo>
                  <a:lnTo>
                    <a:pt x="4764" y="818"/>
                  </a:lnTo>
                  <a:lnTo>
                    <a:pt x="4785" y="789"/>
                  </a:lnTo>
                  <a:lnTo>
                    <a:pt x="4802" y="759"/>
                  </a:lnTo>
                  <a:lnTo>
                    <a:pt x="4815" y="728"/>
                  </a:lnTo>
                  <a:lnTo>
                    <a:pt x="4826" y="694"/>
                  </a:lnTo>
                  <a:lnTo>
                    <a:pt x="4832" y="660"/>
                  </a:lnTo>
                  <a:lnTo>
                    <a:pt x="4834" y="624"/>
                  </a:lnTo>
                  <a:lnTo>
                    <a:pt x="4832" y="587"/>
                  </a:lnTo>
                  <a:lnTo>
                    <a:pt x="4826" y="553"/>
                  </a:lnTo>
                  <a:lnTo>
                    <a:pt x="4815" y="520"/>
                  </a:lnTo>
                  <a:lnTo>
                    <a:pt x="4802" y="488"/>
                  </a:lnTo>
                  <a:lnTo>
                    <a:pt x="4785" y="458"/>
                  </a:lnTo>
                  <a:lnTo>
                    <a:pt x="4764" y="430"/>
                  </a:lnTo>
                  <a:lnTo>
                    <a:pt x="4741" y="403"/>
                  </a:lnTo>
                  <a:lnTo>
                    <a:pt x="4728" y="391"/>
                  </a:lnTo>
                  <a:lnTo>
                    <a:pt x="4714" y="379"/>
                  </a:lnTo>
                  <a:lnTo>
                    <a:pt x="4684" y="357"/>
                  </a:lnTo>
                  <a:lnTo>
                    <a:pt x="4669" y="347"/>
                  </a:lnTo>
                  <a:lnTo>
                    <a:pt x="4653" y="337"/>
                  </a:lnTo>
                  <a:lnTo>
                    <a:pt x="4618" y="320"/>
                  </a:lnTo>
                  <a:lnTo>
                    <a:pt x="4582" y="306"/>
                  </a:lnTo>
                  <a:lnTo>
                    <a:pt x="4544" y="294"/>
                  </a:lnTo>
                  <a:lnTo>
                    <a:pt x="4504" y="286"/>
                  </a:lnTo>
                  <a:lnTo>
                    <a:pt x="4462" y="281"/>
                  </a:lnTo>
                  <a:lnTo>
                    <a:pt x="4419" y="279"/>
                  </a:lnTo>
                  <a:close/>
                  <a:moveTo>
                    <a:pt x="4419" y="821"/>
                  </a:moveTo>
                  <a:lnTo>
                    <a:pt x="4395" y="820"/>
                  </a:lnTo>
                  <a:lnTo>
                    <a:pt x="4371" y="817"/>
                  </a:lnTo>
                  <a:lnTo>
                    <a:pt x="4348" y="813"/>
                  </a:lnTo>
                  <a:lnTo>
                    <a:pt x="4327" y="806"/>
                  </a:lnTo>
                  <a:lnTo>
                    <a:pt x="4306" y="798"/>
                  </a:lnTo>
                  <a:lnTo>
                    <a:pt x="4287" y="788"/>
                  </a:lnTo>
                  <a:lnTo>
                    <a:pt x="4269" y="777"/>
                  </a:lnTo>
                  <a:lnTo>
                    <a:pt x="4254" y="765"/>
                  </a:lnTo>
                  <a:lnTo>
                    <a:pt x="4238" y="751"/>
                  </a:lnTo>
                  <a:lnTo>
                    <a:pt x="4225" y="736"/>
                  </a:lnTo>
                  <a:lnTo>
                    <a:pt x="4214" y="720"/>
                  </a:lnTo>
                  <a:lnTo>
                    <a:pt x="4204" y="702"/>
                  </a:lnTo>
                  <a:lnTo>
                    <a:pt x="4196" y="684"/>
                  </a:lnTo>
                  <a:lnTo>
                    <a:pt x="4191" y="665"/>
                  </a:lnTo>
                  <a:lnTo>
                    <a:pt x="4188" y="645"/>
                  </a:lnTo>
                  <a:lnTo>
                    <a:pt x="4186" y="624"/>
                  </a:lnTo>
                  <a:lnTo>
                    <a:pt x="4188" y="603"/>
                  </a:lnTo>
                  <a:lnTo>
                    <a:pt x="4191" y="582"/>
                  </a:lnTo>
                  <a:lnTo>
                    <a:pt x="4196" y="563"/>
                  </a:lnTo>
                  <a:lnTo>
                    <a:pt x="4204" y="545"/>
                  </a:lnTo>
                  <a:lnTo>
                    <a:pt x="4214" y="528"/>
                  </a:lnTo>
                  <a:lnTo>
                    <a:pt x="4225" y="511"/>
                  </a:lnTo>
                  <a:lnTo>
                    <a:pt x="4254" y="482"/>
                  </a:lnTo>
                  <a:lnTo>
                    <a:pt x="4269" y="470"/>
                  </a:lnTo>
                  <a:lnTo>
                    <a:pt x="4287" y="459"/>
                  </a:lnTo>
                  <a:lnTo>
                    <a:pt x="4306" y="449"/>
                  </a:lnTo>
                  <a:lnTo>
                    <a:pt x="4327" y="441"/>
                  </a:lnTo>
                  <a:lnTo>
                    <a:pt x="4348" y="435"/>
                  </a:lnTo>
                  <a:lnTo>
                    <a:pt x="4371" y="430"/>
                  </a:lnTo>
                  <a:lnTo>
                    <a:pt x="4395" y="427"/>
                  </a:lnTo>
                  <a:lnTo>
                    <a:pt x="4419" y="426"/>
                  </a:lnTo>
                  <a:lnTo>
                    <a:pt x="4444" y="427"/>
                  </a:lnTo>
                  <a:lnTo>
                    <a:pt x="4468" y="430"/>
                  </a:lnTo>
                  <a:lnTo>
                    <a:pt x="4490" y="435"/>
                  </a:lnTo>
                  <a:lnTo>
                    <a:pt x="4513" y="441"/>
                  </a:lnTo>
                  <a:lnTo>
                    <a:pt x="4533" y="449"/>
                  </a:lnTo>
                  <a:lnTo>
                    <a:pt x="4552" y="459"/>
                  </a:lnTo>
                  <a:lnTo>
                    <a:pt x="4570" y="470"/>
                  </a:lnTo>
                  <a:lnTo>
                    <a:pt x="4586" y="482"/>
                  </a:lnTo>
                  <a:lnTo>
                    <a:pt x="4602" y="496"/>
                  </a:lnTo>
                  <a:lnTo>
                    <a:pt x="4615" y="511"/>
                  </a:lnTo>
                  <a:lnTo>
                    <a:pt x="4626" y="528"/>
                  </a:lnTo>
                  <a:lnTo>
                    <a:pt x="4635" y="545"/>
                  </a:lnTo>
                  <a:lnTo>
                    <a:pt x="4642" y="563"/>
                  </a:lnTo>
                  <a:lnTo>
                    <a:pt x="4648" y="582"/>
                  </a:lnTo>
                  <a:lnTo>
                    <a:pt x="4652" y="603"/>
                  </a:lnTo>
                  <a:lnTo>
                    <a:pt x="4653" y="624"/>
                  </a:lnTo>
                  <a:lnTo>
                    <a:pt x="4652" y="645"/>
                  </a:lnTo>
                  <a:lnTo>
                    <a:pt x="4648" y="665"/>
                  </a:lnTo>
                  <a:lnTo>
                    <a:pt x="4642" y="684"/>
                  </a:lnTo>
                  <a:lnTo>
                    <a:pt x="4635" y="702"/>
                  </a:lnTo>
                  <a:lnTo>
                    <a:pt x="4626" y="720"/>
                  </a:lnTo>
                  <a:lnTo>
                    <a:pt x="4615" y="736"/>
                  </a:lnTo>
                  <a:lnTo>
                    <a:pt x="4586" y="765"/>
                  </a:lnTo>
                  <a:lnTo>
                    <a:pt x="4570" y="777"/>
                  </a:lnTo>
                  <a:lnTo>
                    <a:pt x="4552" y="788"/>
                  </a:lnTo>
                  <a:lnTo>
                    <a:pt x="4533" y="798"/>
                  </a:lnTo>
                  <a:lnTo>
                    <a:pt x="4513" y="806"/>
                  </a:lnTo>
                  <a:lnTo>
                    <a:pt x="4490" y="813"/>
                  </a:lnTo>
                  <a:lnTo>
                    <a:pt x="4468" y="817"/>
                  </a:lnTo>
                  <a:lnTo>
                    <a:pt x="4444" y="820"/>
                  </a:lnTo>
                  <a:lnTo>
                    <a:pt x="4419" y="821"/>
                  </a:lnTo>
                  <a:close/>
                  <a:moveTo>
                    <a:pt x="7017" y="951"/>
                  </a:moveTo>
                  <a:lnTo>
                    <a:pt x="6950" y="954"/>
                  </a:lnTo>
                  <a:lnTo>
                    <a:pt x="6884" y="951"/>
                  </a:lnTo>
                  <a:lnTo>
                    <a:pt x="6853" y="948"/>
                  </a:lnTo>
                  <a:lnTo>
                    <a:pt x="6823" y="942"/>
                  </a:lnTo>
                  <a:lnTo>
                    <a:pt x="6794" y="935"/>
                  </a:lnTo>
                  <a:lnTo>
                    <a:pt x="6766" y="925"/>
                  </a:lnTo>
                  <a:lnTo>
                    <a:pt x="6742" y="913"/>
                  </a:lnTo>
                  <a:lnTo>
                    <a:pt x="6730" y="906"/>
                  </a:lnTo>
                  <a:lnTo>
                    <a:pt x="6720" y="898"/>
                  </a:lnTo>
                  <a:lnTo>
                    <a:pt x="6700" y="880"/>
                  </a:lnTo>
                  <a:lnTo>
                    <a:pt x="6684" y="860"/>
                  </a:lnTo>
                  <a:lnTo>
                    <a:pt x="6670" y="837"/>
                  </a:lnTo>
                  <a:lnTo>
                    <a:pt x="6660" y="810"/>
                  </a:lnTo>
                  <a:lnTo>
                    <a:pt x="6654" y="780"/>
                  </a:lnTo>
                  <a:lnTo>
                    <a:pt x="6651" y="747"/>
                  </a:lnTo>
                  <a:lnTo>
                    <a:pt x="6651" y="442"/>
                  </a:lnTo>
                  <a:lnTo>
                    <a:pt x="6510" y="442"/>
                  </a:lnTo>
                  <a:lnTo>
                    <a:pt x="6510" y="296"/>
                  </a:lnTo>
                  <a:lnTo>
                    <a:pt x="6651" y="296"/>
                  </a:lnTo>
                  <a:lnTo>
                    <a:pt x="6651" y="134"/>
                  </a:lnTo>
                  <a:lnTo>
                    <a:pt x="6832" y="134"/>
                  </a:lnTo>
                  <a:lnTo>
                    <a:pt x="6832" y="296"/>
                  </a:lnTo>
                  <a:lnTo>
                    <a:pt x="7018" y="296"/>
                  </a:lnTo>
                  <a:lnTo>
                    <a:pt x="7018" y="442"/>
                  </a:lnTo>
                  <a:lnTo>
                    <a:pt x="6832" y="442"/>
                  </a:lnTo>
                  <a:lnTo>
                    <a:pt x="6832" y="719"/>
                  </a:lnTo>
                  <a:lnTo>
                    <a:pt x="6835" y="747"/>
                  </a:lnTo>
                  <a:lnTo>
                    <a:pt x="6838" y="759"/>
                  </a:lnTo>
                  <a:lnTo>
                    <a:pt x="6842" y="769"/>
                  </a:lnTo>
                  <a:lnTo>
                    <a:pt x="6848" y="779"/>
                  </a:lnTo>
                  <a:lnTo>
                    <a:pt x="6855" y="787"/>
                  </a:lnTo>
                  <a:lnTo>
                    <a:pt x="6864" y="794"/>
                  </a:lnTo>
                  <a:lnTo>
                    <a:pt x="6874" y="800"/>
                  </a:lnTo>
                  <a:lnTo>
                    <a:pt x="6885" y="805"/>
                  </a:lnTo>
                  <a:lnTo>
                    <a:pt x="6898" y="809"/>
                  </a:lnTo>
                  <a:lnTo>
                    <a:pt x="6931" y="815"/>
                  </a:lnTo>
                  <a:lnTo>
                    <a:pt x="6970" y="816"/>
                  </a:lnTo>
                  <a:lnTo>
                    <a:pt x="7017" y="815"/>
                  </a:lnTo>
                  <a:lnTo>
                    <a:pt x="7017" y="951"/>
                  </a:lnTo>
                  <a:close/>
                  <a:moveTo>
                    <a:pt x="7489" y="279"/>
                  </a:moveTo>
                  <a:lnTo>
                    <a:pt x="7446" y="281"/>
                  </a:lnTo>
                  <a:lnTo>
                    <a:pt x="7405" y="286"/>
                  </a:lnTo>
                  <a:lnTo>
                    <a:pt x="7364" y="294"/>
                  </a:lnTo>
                  <a:lnTo>
                    <a:pt x="7326" y="306"/>
                  </a:lnTo>
                  <a:lnTo>
                    <a:pt x="7290" y="320"/>
                  </a:lnTo>
                  <a:lnTo>
                    <a:pt x="7256" y="337"/>
                  </a:lnTo>
                  <a:lnTo>
                    <a:pt x="7224" y="357"/>
                  </a:lnTo>
                  <a:lnTo>
                    <a:pt x="7209" y="368"/>
                  </a:lnTo>
                  <a:lnTo>
                    <a:pt x="7195" y="379"/>
                  </a:lnTo>
                  <a:lnTo>
                    <a:pt x="7168" y="403"/>
                  </a:lnTo>
                  <a:lnTo>
                    <a:pt x="7144" y="430"/>
                  </a:lnTo>
                  <a:lnTo>
                    <a:pt x="7124" y="458"/>
                  </a:lnTo>
                  <a:lnTo>
                    <a:pt x="7106" y="488"/>
                  </a:lnTo>
                  <a:lnTo>
                    <a:pt x="7093" y="520"/>
                  </a:lnTo>
                  <a:lnTo>
                    <a:pt x="7083" y="553"/>
                  </a:lnTo>
                  <a:lnTo>
                    <a:pt x="7076" y="587"/>
                  </a:lnTo>
                  <a:lnTo>
                    <a:pt x="7075" y="624"/>
                  </a:lnTo>
                  <a:lnTo>
                    <a:pt x="7076" y="660"/>
                  </a:lnTo>
                  <a:lnTo>
                    <a:pt x="7083" y="694"/>
                  </a:lnTo>
                  <a:lnTo>
                    <a:pt x="7093" y="728"/>
                  </a:lnTo>
                  <a:lnTo>
                    <a:pt x="7106" y="759"/>
                  </a:lnTo>
                  <a:lnTo>
                    <a:pt x="7124" y="789"/>
                  </a:lnTo>
                  <a:lnTo>
                    <a:pt x="7144" y="818"/>
                  </a:lnTo>
                  <a:lnTo>
                    <a:pt x="7168" y="844"/>
                  </a:lnTo>
                  <a:lnTo>
                    <a:pt x="7180" y="857"/>
                  </a:lnTo>
                  <a:lnTo>
                    <a:pt x="7195" y="868"/>
                  </a:lnTo>
                  <a:lnTo>
                    <a:pt x="7224" y="890"/>
                  </a:lnTo>
                  <a:lnTo>
                    <a:pt x="7239" y="901"/>
                  </a:lnTo>
                  <a:lnTo>
                    <a:pt x="7256" y="910"/>
                  </a:lnTo>
                  <a:lnTo>
                    <a:pt x="7290" y="927"/>
                  </a:lnTo>
                  <a:lnTo>
                    <a:pt x="7326" y="941"/>
                  </a:lnTo>
                  <a:lnTo>
                    <a:pt x="7364" y="953"/>
                  </a:lnTo>
                  <a:lnTo>
                    <a:pt x="7405" y="961"/>
                  </a:lnTo>
                  <a:lnTo>
                    <a:pt x="7446" y="966"/>
                  </a:lnTo>
                  <a:lnTo>
                    <a:pt x="7489" y="968"/>
                  </a:lnTo>
                  <a:lnTo>
                    <a:pt x="7532" y="966"/>
                  </a:lnTo>
                  <a:lnTo>
                    <a:pt x="7573" y="961"/>
                  </a:lnTo>
                  <a:lnTo>
                    <a:pt x="7614" y="953"/>
                  </a:lnTo>
                  <a:lnTo>
                    <a:pt x="7652" y="941"/>
                  </a:lnTo>
                  <a:lnTo>
                    <a:pt x="7688" y="927"/>
                  </a:lnTo>
                  <a:lnTo>
                    <a:pt x="7722" y="910"/>
                  </a:lnTo>
                  <a:lnTo>
                    <a:pt x="7754" y="890"/>
                  </a:lnTo>
                  <a:lnTo>
                    <a:pt x="7768" y="880"/>
                  </a:lnTo>
                  <a:lnTo>
                    <a:pt x="7783" y="868"/>
                  </a:lnTo>
                  <a:lnTo>
                    <a:pt x="7809" y="844"/>
                  </a:lnTo>
                  <a:lnTo>
                    <a:pt x="7833" y="818"/>
                  </a:lnTo>
                  <a:lnTo>
                    <a:pt x="7854" y="789"/>
                  </a:lnTo>
                  <a:lnTo>
                    <a:pt x="7870" y="759"/>
                  </a:lnTo>
                  <a:lnTo>
                    <a:pt x="7885" y="728"/>
                  </a:lnTo>
                  <a:lnTo>
                    <a:pt x="7894" y="694"/>
                  </a:lnTo>
                  <a:lnTo>
                    <a:pt x="7900" y="660"/>
                  </a:lnTo>
                  <a:lnTo>
                    <a:pt x="7903" y="624"/>
                  </a:lnTo>
                  <a:lnTo>
                    <a:pt x="7900" y="587"/>
                  </a:lnTo>
                  <a:lnTo>
                    <a:pt x="7894" y="553"/>
                  </a:lnTo>
                  <a:lnTo>
                    <a:pt x="7885" y="520"/>
                  </a:lnTo>
                  <a:lnTo>
                    <a:pt x="7870" y="488"/>
                  </a:lnTo>
                  <a:lnTo>
                    <a:pt x="7854" y="458"/>
                  </a:lnTo>
                  <a:lnTo>
                    <a:pt x="7833" y="430"/>
                  </a:lnTo>
                  <a:lnTo>
                    <a:pt x="7809" y="403"/>
                  </a:lnTo>
                  <a:lnTo>
                    <a:pt x="7797" y="391"/>
                  </a:lnTo>
                  <a:lnTo>
                    <a:pt x="7783" y="379"/>
                  </a:lnTo>
                  <a:lnTo>
                    <a:pt x="7754" y="357"/>
                  </a:lnTo>
                  <a:lnTo>
                    <a:pt x="7738" y="347"/>
                  </a:lnTo>
                  <a:lnTo>
                    <a:pt x="7722" y="337"/>
                  </a:lnTo>
                  <a:lnTo>
                    <a:pt x="7688" y="320"/>
                  </a:lnTo>
                  <a:lnTo>
                    <a:pt x="7652" y="306"/>
                  </a:lnTo>
                  <a:lnTo>
                    <a:pt x="7614" y="294"/>
                  </a:lnTo>
                  <a:lnTo>
                    <a:pt x="7573" y="286"/>
                  </a:lnTo>
                  <a:lnTo>
                    <a:pt x="7532" y="281"/>
                  </a:lnTo>
                  <a:lnTo>
                    <a:pt x="7489" y="279"/>
                  </a:lnTo>
                  <a:close/>
                  <a:moveTo>
                    <a:pt x="7489" y="821"/>
                  </a:moveTo>
                  <a:lnTo>
                    <a:pt x="7464" y="820"/>
                  </a:lnTo>
                  <a:lnTo>
                    <a:pt x="7441" y="817"/>
                  </a:lnTo>
                  <a:lnTo>
                    <a:pt x="7418" y="813"/>
                  </a:lnTo>
                  <a:lnTo>
                    <a:pt x="7396" y="806"/>
                  </a:lnTo>
                  <a:lnTo>
                    <a:pt x="7376" y="798"/>
                  </a:lnTo>
                  <a:lnTo>
                    <a:pt x="7357" y="788"/>
                  </a:lnTo>
                  <a:lnTo>
                    <a:pt x="7339" y="777"/>
                  </a:lnTo>
                  <a:lnTo>
                    <a:pt x="7322" y="765"/>
                  </a:lnTo>
                  <a:lnTo>
                    <a:pt x="7308" y="751"/>
                  </a:lnTo>
                  <a:lnTo>
                    <a:pt x="7294" y="736"/>
                  </a:lnTo>
                  <a:lnTo>
                    <a:pt x="7282" y="720"/>
                  </a:lnTo>
                  <a:lnTo>
                    <a:pt x="7273" y="702"/>
                  </a:lnTo>
                  <a:lnTo>
                    <a:pt x="7266" y="684"/>
                  </a:lnTo>
                  <a:lnTo>
                    <a:pt x="7260" y="665"/>
                  </a:lnTo>
                  <a:lnTo>
                    <a:pt x="7256" y="645"/>
                  </a:lnTo>
                  <a:lnTo>
                    <a:pt x="7255" y="624"/>
                  </a:lnTo>
                  <a:lnTo>
                    <a:pt x="7256" y="603"/>
                  </a:lnTo>
                  <a:lnTo>
                    <a:pt x="7260" y="582"/>
                  </a:lnTo>
                  <a:lnTo>
                    <a:pt x="7266" y="563"/>
                  </a:lnTo>
                  <a:lnTo>
                    <a:pt x="7273" y="545"/>
                  </a:lnTo>
                  <a:lnTo>
                    <a:pt x="7282" y="528"/>
                  </a:lnTo>
                  <a:lnTo>
                    <a:pt x="7294" y="511"/>
                  </a:lnTo>
                  <a:lnTo>
                    <a:pt x="7322" y="482"/>
                  </a:lnTo>
                  <a:lnTo>
                    <a:pt x="7339" y="470"/>
                  </a:lnTo>
                  <a:lnTo>
                    <a:pt x="7357" y="459"/>
                  </a:lnTo>
                  <a:lnTo>
                    <a:pt x="7376" y="449"/>
                  </a:lnTo>
                  <a:lnTo>
                    <a:pt x="7396" y="441"/>
                  </a:lnTo>
                  <a:lnTo>
                    <a:pt x="7418" y="435"/>
                  </a:lnTo>
                  <a:lnTo>
                    <a:pt x="7441" y="430"/>
                  </a:lnTo>
                  <a:lnTo>
                    <a:pt x="7464" y="427"/>
                  </a:lnTo>
                  <a:lnTo>
                    <a:pt x="7489" y="426"/>
                  </a:lnTo>
                  <a:lnTo>
                    <a:pt x="7513" y="427"/>
                  </a:lnTo>
                  <a:lnTo>
                    <a:pt x="7537" y="430"/>
                  </a:lnTo>
                  <a:lnTo>
                    <a:pt x="7560" y="435"/>
                  </a:lnTo>
                  <a:lnTo>
                    <a:pt x="7581" y="441"/>
                  </a:lnTo>
                  <a:lnTo>
                    <a:pt x="7602" y="449"/>
                  </a:lnTo>
                  <a:lnTo>
                    <a:pt x="7621" y="459"/>
                  </a:lnTo>
                  <a:lnTo>
                    <a:pt x="7639" y="470"/>
                  </a:lnTo>
                  <a:lnTo>
                    <a:pt x="7656" y="482"/>
                  </a:lnTo>
                  <a:lnTo>
                    <a:pt x="7670" y="496"/>
                  </a:lnTo>
                  <a:lnTo>
                    <a:pt x="7683" y="511"/>
                  </a:lnTo>
                  <a:lnTo>
                    <a:pt x="7695" y="528"/>
                  </a:lnTo>
                  <a:lnTo>
                    <a:pt x="7705" y="545"/>
                  </a:lnTo>
                  <a:lnTo>
                    <a:pt x="7712" y="563"/>
                  </a:lnTo>
                  <a:lnTo>
                    <a:pt x="7718" y="582"/>
                  </a:lnTo>
                  <a:lnTo>
                    <a:pt x="7720" y="603"/>
                  </a:lnTo>
                  <a:lnTo>
                    <a:pt x="7722" y="624"/>
                  </a:lnTo>
                  <a:lnTo>
                    <a:pt x="7720" y="645"/>
                  </a:lnTo>
                  <a:lnTo>
                    <a:pt x="7718" y="665"/>
                  </a:lnTo>
                  <a:lnTo>
                    <a:pt x="7712" y="684"/>
                  </a:lnTo>
                  <a:lnTo>
                    <a:pt x="7705" y="702"/>
                  </a:lnTo>
                  <a:lnTo>
                    <a:pt x="7695" y="720"/>
                  </a:lnTo>
                  <a:lnTo>
                    <a:pt x="7683" y="736"/>
                  </a:lnTo>
                  <a:lnTo>
                    <a:pt x="7656" y="765"/>
                  </a:lnTo>
                  <a:lnTo>
                    <a:pt x="7639" y="777"/>
                  </a:lnTo>
                  <a:lnTo>
                    <a:pt x="7621" y="788"/>
                  </a:lnTo>
                  <a:lnTo>
                    <a:pt x="7602" y="798"/>
                  </a:lnTo>
                  <a:lnTo>
                    <a:pt x="7581" y="806"/>
                  </a:lnTo>
                  <a:lnTo>
                    <a:pt x="7560" y="813"/>
                  </a:lnTo>
                  <a:lnTo>
                    <a:pt x="7537" y="817"/>
                  </a:lnTo>
                  <a:lnTo>
                    <a:pt x="7513" y="820"/>
                  </a:lnTo>
                  <a:lnTo>
                    <a:pt x="7489" y="821"/>
                  </a:lnTo>
                  <a:close/>
                </a:path>
              </a:pathLst>
            </a:custGeom>
            <a:solidFill>
              <a:srgbClr val="6AB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4776788" y="554038"/>
              <a:ext cx="347663" cy="347663"/>
            </a:xfrm>
            <a:custGeom>
              <a:avLst/>
              <a:gdLst>
                <a:gd name="T0" fmla="*/ 974 w 1312"/>
                <a:gd name="T1" fmla="*/ 952 h 1093"/>
                <a:gd name="T2" fmla="*/ 1044 w 1312"/>
                <a:gd name="T3" fmla="*/ 970 h 1093"/>
                <a:gd name="T4" fmla="*/ 1102 w 1312"/>
                <a:gd name="T5" fmla="*/ 947 h 1093"/>
                <a:gd name="T6" fmla="*/ 1152 w 1312"/>
                <a:gd name="T7" fmla="*/ 903 h 1093"/>
                <a:gd name="T8" fmla="*/ 1197 w 1312"/>
                <a:gd name="T9" fmla="*/ 855 h 1093"/>
                <a:gd name="T10" fmla="*/ 1235 w 1312"/>
                <a:gd name="T11" fmla="*/ 803 h 1093"/>
                <a:gd name="T12" fmla="*/ 1272 w 1312"/>
                <a:gd name="T13" fmla="*/ 733 h 1093"/>
                <a:gd name="T14" fmla="*/ 1294 w 1312"/>
                <a:gd name="T15" fmla="*/ 674 h 1093"/>
                <a:gd name="T16" fmla="*/ 1307 w 1312"/>
                <a:gd name="T17" fmla="*/ 611 h 1093"/>
                <a:gd name="T18" fmla="*/ 1312 w 1312"/>
                <a:gd name="T19" fmla="*/ 546 h 1093"/>
                <a:gd name="T20" fmla="*/ 1306 w 1312"/>
                <a:gd name="T21" fmla="*/ 477 h 1093"/>
                <a:gd name="T22" fmla="*/ 1290 w 1312"/>
                <a:gd name="T23" fmla="*/ 410 h 1093"/>
                <a:gd name="T24" fmla="*/ 1260 w 1312"/>
                <a:gd name="T25" fmla="*/ 334 h 1093"/>
                <a:gd name="T26" fmla="*/ 1233 w 1312"/>
                <a:gd name="T27" fmla="*/ 286 h 1093"/>
                <a:gd name="T28" fmla="*/ 1199 w 1312"/>
                <a:gd name="T29" fmla="*/ 241 h 1093"/>
                <a:gd name="T30" fmla="*/ 1142 w 1312"/>
                <a:gd name="T31" fmla="*/ 179 h 1093"/>
                <a:gd name="T32" fmla="*/ 1073 w 1312"/>
                <a:gd name="T33" fmla="*/ 125 h 1093"/>
                <a:gd name="T34" fmla="*/ 1010 w 1312"/>
                <a:gd name="T35" fmla="*/ 86 h 1093"/>
                <a:gd name="T36" fmla="*/ 940 w 1312"/>
                <a:gd name="T37" fmla="*/ 54 h 1093"/>
                <a:gd name="T38" fmla="*/ 851 w 1312"/>
                <a:gd name="T39" fmla="*/ 25 h 1093"/>
                <a:gd name="T40" fmla="*/ 789 w 1312"/>
                <a:gd name="T41" fmla="*/ 11 h 1093"/>
                <a:gd name="T42" fmla="*/ 723 w 1312"/>
                <a:gd name="T43" fmla="*/ 3 h 1093"/>
                <a:gd name="T44" fmla="*/ 627 w 1312"/>
                <a:gd name="T45" fmla="*/ 1 h 1093"/>
                <a:gd name="T46" fmla="*/ 569 w 1312"/>
                <a:gd name="T47" fmla="*/ 5 h 1093"/>
                <a:gd name="T48" fmla="*/ 471 w 1312"/>
                <a:gd name="T49" fmla="*/ 22 h 1093"/>
                <a:gd name="T50" fmla="*/ 443 w 1312"/>
                <a:gd name="T51" fmla="*/ 65 h 1093"/>
                <a:gd name="T52" fmla="*/ 458 w 1312"/>
                <a:gd name="T53" fmla="*/ 132 h 1093"/>
                <a:gd name="T54" fmla="*/ 458 w 1312"/>
                <a:gd name="T55" fmla="*/ 206 h 1093"/>
                <a:gd name="T56" fmla="*/ 438 w 1312"/>
                <a:gd name="T57" fmla="*/ 280 h 1093"/>
                <a:gd name="T58" fmla="*/ 414 w 1312"/>
                <a:gd name="T59" fmla="*/ 333 h 1093"/>
                <a:gd name="T60" fmla="*/ 369 w 1312"/>
                <a:gd name="T61" fmla="*/ 395 h 1093"/>
                <a:gd name="T62" fmla="*/ 326 w 1312"/>
                <a:gd name="T63" fmla="*/ 437 h 1093"/>
                <a:gd name="T64" fmla="*/ 275 w 1312"/>
                <a:gd name="T65" fmla="*/ 473 h 1093"/>
                <a:gd name="T66" fmla="*/ 200 w 1312"/>
                <a:gd name="T67" fmla="*/ 511 h 1093"/>
                <a:gd name="T68" fmla="*/ 137 w 1312"/>
                <a:gd name="T69" fmla="*/ 532 h 1093"/>
                <a:gd name="T70" fmla="*/ 71 w 1312"/>
                <a:gd name="T71" fmla="*/ 545 h 1093"/>
                <a:gd name="T72" fmla="*/ 2 w 1312"/>
                <a:gd name="T73" fmla="*/ 563 h 1093"/>
                <a:gd name="T74" fmla="*/ 9 w 1312"/>
                <a:gd name="T75" fmla="*/ 630 h 1093"/>
                <a:gd name="T76" fmla="*/ 21 w 1312"/>
                <a:gd name="T77" fmla="*/ 683 h 1093"/>
                <a:gd name="T78" fmla="*/ 51 w 1312"/>
                <a:gd name="T79" fmla="*/ 757 h 1093"/>
                <a:gd name="T80" fmla="*/ 110 w 1312"/>
                <a:gd name="T81" fmla="*/ 848 h 1093"/>
                <a:gd name="T82" fmla="*/ 146 w 1312"/>
                <a:gd name="T83" fmla="*/ 889 h 1093"/>
                <a:gd name="T84" fmla="*/ 208 w 1312"/>
                <a:gd name="T85" fmla="*/ 945 h 1093"/>
                <a:gd name="T86" fmla="*/ 292 w 1312"/>
                <a:gd name="T87" fmla="*/ 1001 h 1093"/>
                <a:gd name="T88" fmla="*/ 386 w 1312"/>
                <a:gd name="T89" fmla="*/ 1045 h 1093"/>
                <a:gd name="T90" fmla="*/ 459 w 1312"/>
                <a:gd name="T91" fmla="*/ 1068 h 1093"/>
                <a:gd name="T92" fmla="*/ 567 w 1312"/>
                <a:gd name="T93" fmla="*/ 1088 h 1093"/>
                <a:gd name="T94" fmla="*/ 642 w 1312"/>
                <a:gd name="T95" fmla="*/ 1077 h 1093"/>
                <a:gd name="T96" fmla="*/ 674 w 1312"/>
                <a:gd name="T97" fmla="*/ 1041 h 1093"/>
                <a:gd name="T98" fmla="*/ 713 w 1312"/>
                <a:gd name="T99" fmla="*/ 1009 h 1093"/>
                <a:gd name="T100" fmla="*/ 766 w 1312"/>
                <a:gd name="T101" fmla="*/ 979 h 1093"/>
                <a:gd name="T102" fmla="*/ 827 w 1312"/>
                <a:gd name="T103" fmla="*/ 959 h 1093"/>
                <a:gd name="T104" fmla="*/ 882 w 1312"/>
                <a:gd name="T105" fmla="*/ 950 h 1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12" h="1093">
                  <a:moveTo>
                    <a:pt x="917" y="948"/>
                  </a:moveTo>
                  <a:lnTo>
                    <a:pt x="936" y="949"/>
                  </a:lnTo>
                  <a:lnTo>
                    <a:pt x="956" y="950"/>
                  </a:lnTo>
                  <a:lnTo>
                    <a:pt x="974" y="952"/>
                  </a:lnTo>
                  <a:lnTo>
                    <a:pt x="993" y="956"/>
                  </a:lnTo>
                  <a:lnTo>
                    <a:pt x="1010" y="960"/>
                  </a:lnTo>
                  <a:lnTo>
                    <a:pt x="1028" y="964"/>
                  </a:lnTo>
                  <a:lnTo>
                    <a:pt x="1044" y="970"/>
                  </a:lnTo>
                  <a:lnTo>
                    <a:pt x="1061" y="977"/>
                  </a:lnTo>
                  <a:lnTo>
                    <a:pt x="1076" y="967"/>
                  </a:lnTo>
                  <a:lnTo>
                    <a:pt x="1089" y="957"/>
                  </a:lnTo>
                  <a:lnTo>
                    <a:pt x="1102" y="947"/>
                  </a:lnTo>
                  <a:lnTo>
                    <a:pt x="1115" y="937"/>
                  </a:lnTo>
                  <a:lnTo>
                    <a:pt x="1128" y="926"/>
                  </a:lnTo>
                  <a:lnTo>
                    <a:pt x="1140" y="915"/>
                  </a:lnTo>
                  <a:lnTo>
                    <a:pt x="1152" y="903"/>
                  </a:lnTo>
                  <a:lnTo>
                    <a:pt x="1164" y="892"/>
                  </a:lnTo>
                  <a:lnTo>
                    <a:pt x="1176" y="880"/>
                  </a:lnTo>
                  <a:lnTo>
                    <a:pt x="1187" y="868"/>
                  </a:lnTo>
                  <a:lnTo>
                    <a:pt x="1197" y="855"/>
                  </a:lnTo>
                  <a:lnTo>
                    <a:pt x="1208" y="843"/>
                  </a:lnTo>
                  <a:lnTo>
                    <a:pt x="1217" y="830"/>
                  </a:lnTo>
                  <a:lnTo>
                    <a:pt x="1227" y="817"/>
                  </a:lnTo>
                  <a:lnTo>
                    <a:pt x="1235" y="803"/>
                  </a:lnTo>
                  <a:lnTo>
                    <a:pt x="1244" y="790"/>
                  </a:lnTo>
                  <a:lnTo>
                    <a:pt x="1259" y="762"/>
                  </a:lnTo>
                  <a:lnTo>
                    <a:pt x="1266" y="748"/>
                  </a:lnTo>
                  <a:lnTo>
                    <a:pt x="1272" y="733"/>
                  </a:lnTo>
                  <a:lnTo>
                    <a:pt x="1278" y="719"/>
                  </a:lnTo>
                  <a:lnTo>
                    <a:pt x="1284" y="704"/>
                  </a:lnTo>
                  <a:lnTo>
                    <a:pt x="1289" y="689"/>
                  </a:lnTo>
                  <a:lnTo>
                    <a:pt x="1294" y="674"/>
                  </a:lnTo>
                  <a:lnTo>
                    <a:pt x="1298" y="658"/>
                  </a:lnTo>
                  <a:lnTo>
                    <a:pt x="1301" y="643"/>
                  </a:lnTo>
                  <a:lnTo>
                    <a:pt x="1305" y="626"/>
                  </a:lnTo>
                  <a:lnTo>
                    <a:pt x="1307" y="611"/>
                  </a:lnTo>
                  <a:lnTo>
                    <a:pt x="1310" y="595"/>
                  </a:lnTo>
                  <a:lnTo>
                    <a:pt x="1311" y="579"/>
                  </a:lnTo>
                  <a:lnTo>
                    <a:pt x="1311" y="562"/>
                  </a:lnTo>
                  <a:lnTo>
                    <a:pt x="1312" y="546"/>
                  </a:lnTo>
                  <a:lnTo>
                    <a:pt x="1311" y="532"/>
                  </a:lnTo>
                  <a:lnTo>
                    <a:pt x="1311" y="518"/>
                  </a:lnTo>
                  <a:lnTo>
                    <a:pt x="1308" y="490"/>
                  </a:lnTo>
                  <a:lnTo>
                    <a:pt x="1306" y="477"/>
                  </a:lnTo>
                  <a:lnTo>
                    <a:pt x="1304" y="463"/>
                  </a:lnTo>
                  <a:lnTo>
                    <a:pt x="1299" y="436"/>
                  </a:lnTo>
                  <a:lnTo>
                    <a:pt x="1295" y="423"/>
                  </a:lnTo>
                  <a:lnTo>
                    <a:pt x="1290" y="410"/>
                  </a:lnTo>
                  <a:lnTo>
                    <a:pt x="1282" y="384"/>
                  </a:lnTo>
                  <a:lnTo>
                    <a:pt x="1271" y="358"/>
                  </a:lnTo>
                  <a:lnTo>
                    <a:pt x="1266" y="346"/>
                  </a:lnTo>
                  <a:lnTo>
                    <a:pt x="1260" y="334"/>
                  </a:lnTo>
                  <a:lnTo>
                    <a:pt x="1253" y="321"/>
                  </a:lnTo>
                  <a:lnTo>
                    <a:pt x="1247" y="309"/>
                  </a:lnTo>
                  <a:lnTo>
                    <a:pt x="1240" y="298"/>
                  </a:lnTo>
                  <a:lnTo>
                    <a:pt x="1233" y="286"/>
                  </a:lnTo>
                  <a:lnTo>
                    <a:pt x="1224" y="274"/>
                  </a:lnTo>
                  <a:lnTo>
                    <a:pt x="1217" y="263"/>
                  </a:lnTo>
                  <a:lnTo>
                    <a:pt x="1209" y="252"/>
                  </a:lnTo>
                  <a:lnTo>
                    <a:pt x="1199" y="241"/>
                  </a:lnTo>
                  <a:lnTo>
                    <a:pt x="1181" y="219"/>
                  </a:lnTo>
                  <a:lnTo>
                    <a:pt x="1162" y="199"/>
                  </a:lnTo>
                  <a:lnTo>
                    <a:pt x="1151" y="189"/>
                  </a:lnTo>
                  <a:lnTo>
                    <a:pt x="1142" y="179"/>
                  </a:lnTo>
                  <a:lnTo>
                    <a:pt x="1120" y="160"/>
                  </a:lnTo>
                  <a:lnTo>
                    <a:pt x="1108" y="151"/>
                  </a:lnTo>
                  <a:lnTo>
                    <a:pt x="1097" y="142"/>
                  </a:lnTo>
                  <a:lnTo>
                    <a:pt x="1073" y="125"/>
                  </a:lnTo>
                  <a:lnTo>
                    <a:pt x="1061" y="117"/>
                  </a:lnTo>
                  <a:lnTo>
                    <a:pt x="1048" y="109"/>
                  </a:lnTo>
                  <a:lnTo>
                    <a:pt x="1023" y="93"/>
                  </a:lnTo>
                  <a:lnTo>
                    <a:pt x="1010" y="86"/>
                  </a:lnTo>
                  <a:lnTo>
                    <a:pt x="996" y="79"/>
                  </a:lnTo>
                  <a:lnTo>
                    <a:pt x="969" y="66"/>
                  </a:lnTo>
                  <a:lnTo>
                    <a:pt x="954" y="60"/>
                  </a:lnTo>
                  <a:lnTo>
                    <a:pt x="940" y="54"/>
                  </a:lnTo>
                  <a:lnTo>
                    <a:pt x="911" y="43"/>
                  </a:lnTo>
                  <a:lnTo>
                    <a:pt x="881" y="33"/>
                  </a:lnTo>
                  <a:lnTo>
                    <a:pt x="867" y="29"/>
                  </a:lnTo>
                  <a:lnTo>
                    <a:pt x="851" y="25"/>
                  </a:lnTo>
                  <a:lnTo>
                    <a:pt x="836" y="21"/>
                  </a:lnTo>
                  <a:lnTo>
                    <a:pt x="820" y="17"/>
                  </a:lnTo>
                  <a:lnTo>
                    <a:pt x="804" y="14"/>
                  </a:lnTo>
                  <a:lnTo>
                    <a:pt x="789" y="11"/>
                  </a:lnTo>
                  <a:lnTo>
                    <a:pt x="772" y="9"/>
                  </a:lnTo>
                  <a:lnTo>
                    <a:pt x="756" y="6"/>
                  </a:lnTo>
                  <a:lnTo>
                    <a:pt x="740" y="4"/>
                  </a:lnTo>
                  <a:lnTo>
                    <a:pt x="723" y="3"/>
                  </a:lnTo>
                  <a:lnTo>
                    <a:pt x="707" y="2"/>
                  </a:lnTo>
                  <a:lnTo>
                    <a:pt x="690" y="1"/>
                  </a:lnTo>
                  <a:lnTo>
                    <a:pt x="657" y="0"/>
                  </a:lnTo>
                  <a:lnTo>
                    <a:pt x="627" y="1"/>
                  </a:lnTo>
                  <a:lnTo>
                    <a:pt x="612" y="1"/>
                  </a:lnTo>
                  <a:lnTo>
                    <a:pt x="598" y="2"/>
                  </a:lnTo>
                  <a:lnTo>
                    <a:pt x="582" y="3"/>
                  </a:lnTo>
                  <a:lnTo>
                    <a:pt x="569" y="5"/>
                  </a:lnTo>
                  <a:lnTo>
                    <a:pt x="540" y="9"/>
                  </a:lnTo>
                  <a:lnTo>
                    <a:pt x="512" y="13"/>
                  </a:lnTo>
                  <a:lnTo>
                    <a:pt x="484" y="19"/>
                  </a:lnTo>
                  <a:lnTo>
                    <a:pt x="471" y="22"/>
                  </a:lnTo>
                  <a:lnTo>
                    <a:pt x="458" y="26"/>
                  </a:lnTo>
                  <a:lnTo>
                    <a:pt x="431" y="33"/>
                  </a:lnTo>
                  <a:lnTo>
                    <a:pt x="437" y="49"/>
                  </a:lnTo>
                  <a:lnTo>
                    <a:pt x="443" y="65"/>
                  </a:lnTo>
                  <a:lnTo>
                    <a:pt x="448" y="81"/>
                  </a:lnTo>
                  <a:lnTo>
                    <a:pt x="452" y="98"/>
                  </a:lnTo>
                  <a:lnTo>
                    <a:pt x="455" y="115"/>
                  </a:lnTo>
                  <a:lnTo>
                    <a:pt x="458" y="132"/>
                  </a:lnTo>
                  <a:lnTo>
                    <a:pt x="459" y="149"/>
                  </a:lnTo>
                  <a:lnTo>
                    <a:pt x="460" y="167"/>
                  </a:lnTo>
                  <a:lnTo>
                    <a:pt x="459" y="186"/>
                  </a:lnTo>
                  <a:lnTo>
                    <a:pt x="458" y="206"/>
                  </a:lnTo>
                  <a:lnTo>
                    <a:pt x="454" y="225"/>
                  </a:lnTo>
                  <a:lnTo>
                    <a:pt x="450" y="244"/>
                  </a:lnTo>
                  <a:lnTo>
                    <a:pt x="446" y="262"/>
                  </a:lnTo>
                  <a:lnTo>
                    <a:pt x="438" y="280"/>
                  </a:lnTo>
                  <a:lnTo>
                    <a:pt x="436" y="289"/>
                  </a:lnTo>
                  <a:lnTo>
                    <a:pt x="431" y="298"/>
                  </a:lnTo>
                  <a:lnTo>
                    <a:pt x="424" y="316"/>
                  </a:lnTo>
                  <a:lnTo>
                    <a:pt x="414" y="333"/>
                  </a:lnTo>
                  <a:lnTo>
                    <a:pt x="405" y="349"/>
                  </a:lnTo>
                  <a:lnTo>
                    <a:pt x="393" y="365"/>
                  </a:lnTo>
                  <a:lnTo>
                    <a:pt x="381" y="381"/>
                  </a:lnTo>
                  <a:lnTo>
                    <a:pt x="369" y="395"/>
                  </a:lnTo>
                  <a:lnTo>
                    <a:pt x="354" y="410"/>
                  </a:lnTo>
                  <a:lnTo>
                    <a:pt x="340" y="424"/>
                  </a:lnTo>
                  <a:lnTo>
                    <a:pt x="333" y="431"/>
                  </a:lnTo>
                  <a:lnTo>
                    <a:pt x="326" y="437"/>
                  </a:lnTo>
                  <a:lnTo>
                    <a:pt x="309" y="450"/>
                  </a:lnTo>
                  <a:lnTo>
                    <a:pt x="293" y="462"/>
                  </a:lnTo>
                  <a:lnTo>
                    <a:pt x="284" y="468"/>
                  </a:lnTo>
                  <a:lnTo>
                    <a:pt x="275" y="473"/>
                  </a:lnTo>
                  <a:lnTo>
                    <a:pt x="257" y="484"/>
                  </a:lnTo>
                  <a:lnTo>
                    <a:pt x="239" y="494"/>
                  </a:lnTo>
                  <a:lnTo>
                    <a:pt x="220" y="503"/>
                  </a:lnTo>
                  <a:lnTo>
                    <a:pt x="200" y="511"/>
                  </a:lnTo>
                  <a:lnTo>
                    <a:pt x="179" y="519"/>
                  </a:lnTo>
                  <a:lnTo>
                    <a:pt x="159" y="526"/>
                  </a:lnTo>
                  <a:lnTo>
                    <a:pt x="148" y="529"/>
                  </a:lnTo>
                  <a:lnTo>
                    <a:pt x="137" y="532"/>
                  </a:lnTo>
                  <a:lnTo>
                    <a:pt x="116" y="537"/>
                  </a:lnTo>
                  <a:lnTo>
                    <a:pt x="93" y="541"/>
                  </a:lnTo>
                  <a:lnTo>
                    <a:pt x="82" y="543"/>
                  </a:lnTo>
                  <a:lnTo>
                    <a:pt x="71" y="545"/>
                  </a:lnTo>
                  <a:lnTo>
                    <a:pt x="48" y="547"/>
                  </a:lnTo>
                  <a:lnTo>
                    <a:pt x="24" y="549"/>
                  </a:lnTo>
                  <a:lnTo>
                    <a:pt x="0" y="549"/>
                  </a:lnTo>
                  <a:lnTo>
                    <a:pt x="2" y="563"/>
                  </a:lnTo>
                  <a:lnTo>
                    <a:pt x="2" y="576"/>
                  </a:lnTo>
                  <a:lnTo>
                    <a:pt x="4" y="603"/>
                  </a:lnTo>
                  <a:lnTo>
                    <a:pt x="6" y="617"/>
                  </a:lnTo>
                  <a:lnTo>
                    <a:pt x="9" y="630"/>
                  </a:lnTo>
                  <a:lnTo>
                    <a:pt x="11" y="644"/>
                  </a:lnTo>
                  <a:lnTo>
                    <a:pt x="15" y="657"/>
                  </a:lnTo>
                  <a:lnTo>
                    <a:pt x="17" y="670"/>
                  </a:lnTo>
                  <a:lnTo>
                    <a:pt x="21" y="683"/>
                  </a:lnTo>
                  <a:lnTo>
                    <a:pt x="30" y="708"/>
                  </a:lnTo>
                  <a:lnTo>
                    <a:pt x="40" y="733"/>
                  </a:lnTo>
                  <a:lnTo>
                    <a:pt x="45" y="745"/>
                  </a:lnTo>
                  <a:lnTo>
                    <a:pt x="51" y="757"/>
                  </a:lnTo>
                  <a:lnTo>
                    <a:pt x="64" y="781"/>
                  </a:lnTo>
                  <a:lnTo>
                    <a:pt x="77" y="804"/>
                  </a:lnTo>
                  <a:lnTo>
                    <a:pt x="93" y="826"/>
                  </a:lnTo>
                  <a:lnTo>
                    <a:pt x="110" y="848"/>
                  </a:lnTo>
                  <a:lnTo>
                    <a:pt x="118" y="859"/>
                  </a:lnTo>
                  <a:lnTo>
                    <a:pt x="126" y="869"/>
                  </a:lnTo>
                  <a:lnTo>
                    <a:pt x="136" y="879"/>
                  </a:lnTo>
                  <a:lnTo>
                    <a:pt x="146" y="889"/>
                  </a:lnTo>
                  <a:lnTo>
                    <a:pt x="155" y="899"/>
                  </a:lnTo>
                  <a:lnTo>
                    <a:pt x="165" y="909"/>
                  </a:lnTo>
                  <a:lnTo>
                    <a:pt x="186" y="927"/>
                  </a:lnTo>
                  <a:lnTo>
                    <a:pt x="208" y="945"/>
                  </a:lnTo>
                  <a:lnTo>
                    <a:pt x="231" y="962"/>
                  </a:lnTo>
                  <a:lnTo>
                    <a:pt x="255" y="979"/>
                  </a:lnTo>
                  <a:lnTo>
                    <a:pt x="279" y="994"/>
                  </a:lnTo>
                  <a:lnTo>
                    <a:pt x="292" y="1001"/>
                  </a:lnTo>
                  <a:lnTo>
                    <a:pt x="304" y="1008"/>
                  </a:lnTo>
                  <a:lnTo>
                    <a:pt x="330" y="1021"/>
                  </a:lnTo>
                  <a:lnTo>
                    <a:pt x="358" y="1034"/>
                  </a:lnTo>
                  <a:lnTo>
                    <a:pt x="386" y="1045"/>
                  </a:lnTo>
                  <a:lnTo>
                    <a:pt x="414" y="1055"/>
                  </a:lnTo>
                  <a:lnTo>
                    <a:pt x="429" y="1060"/>
                  </a:lnTo>
                  <a:lnTo>
                    <a:pt x="444" y="1064"/>
                  </a:lnTo>
                  <a:lnTo>
                    <a:pt x="459" y="1068"/>
                  </a:lnTo>
                  <a:lnTo>
                    <a:pt x="473" y="1072"/>
                  </a:lnTo>
                  <a:lnTo>
                    <a:pt x="504" y="1078"/>
                  </a:lnTo>
                  <a:lnTo>
                    <a:pt x="536" y="1084"/>
                  </a:lnTo>
                  <a:lnTo>
                    <a:pt x="567" y="1088"/>
                  </a:lnTo>
                  <a:lnTo>
                    <a:pt x="584" y="1090"/>
                  </a:lnTo>
                  <a:lnTo>
                    <a:pt x="599" y="1091"/>
                  </a:lnTo>
                  <a:lnTo>
                    <a:pt x="632" y="1093"/>
                  </a:lnTo>
                  <a:lnTo>
                    <a:pt x="642" y="1077"/>
                  </a:lnTo>
                  <a:lnTo>
                    <a:pt x="654" y="1062"/>
                  </a:lnTo>
                  <a:lnTo>
                    <a:pt x="660" y="1055"/>
                  </a:lnTo>
                  <a:lnTo>
                    <a:pt x="668" y="1048"/>
                  </a:lnTo>
                  <a:lnTo>
                    <a:pt x="674" y="1041"/>
                  </a:lnTo>
                  <a:lnTo>
                    <a:pt x="681" y="1034"/>
                  </a:lnTo>
                  <a:lnTo>
                    <a:pt x="689" y="1027"/>
                  </a:lnTo>
                  <a:lnTo>
                    <a:pt x="696" y="1021"/>
                  </a:lnTo>
                  <a:lnTo>
                    <a:pt x="713" y="1009"/>
                  </a:lnTo>
                  <a:lnTo>
                    <a:pt x="730" y="998"/>
                  </a:lnTo>
                  <a:lnTo>
                    <a:pt x="748" y="988"/>
                  </a:lnTo>
                  <a:lnTo>
                    <a:pt x="758" y="984"/>
                  </a:lnTo>
                  <a:lnTo>
                    <a:pt x="766" y="979"/>
                  </a:lnTo>
                  <a:lnTo>
                    <a:pt x="786" y="971"/>
                  </a:lnTo>
                  <a:lnTo>
                    <a:pt x="796" y="968"/>
                  </a:lnTo>
                  <a:lnTo>
                    <a:pt x="807" y="964"/>
                  </a:lnTo>
                  <a:lnTo>
                    <a:pt x="827" y="959"/>
                  </a:lnTo>
                  <a:lnTo>
                    <a:pt x="849" y="954"/>
                  </a:lnTo>
                  <a:lnTo>
                    <a:pt x="860" y="952"/>
                  </a:lnTo>
                  <a:lnTo>
                    <a:pt x="872" y="951"/>
                  </a:lnTo>
                  <a:lnTo>
                    <a:pt x="882" y="950"/>
                  </a:lnTo>
                  <a:lnTo>
                    <a:pt x="894" y="949"/>
                  </a:lnTo>
                  <a:lnTo>
                    <a:pt x="917" y="948"/>
                  </a:lnTo>
                  <a:close/>
                </a:path>
              </a:pathLst>
            </a:custGeom>
            <a:solidFill>
              <a:srgbClr val="6AB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4935538" y="863601"/>
              <a:ext cx="169863" cy="161925"/>
            </a:xfrm>
            <a:custGeom>
              <a:avLst/>
              <a:gdLst>
                <a:gd name="T0" fmla="*/ 444 w 642"/>
                <a:gd name="T1" fmla="*/ 13 h 506"/>
                <a:gd name="T2" fmla="*/ 399 w 642"/>
                <a:gd name="T3" fmla="*/ 38 h 506"/>
                <a:gd name="T4" fmla="*/ 352 w 642"/>
                <a:gd name="T5" fmla="*/ 59 h 506"/>
                <a:gd name="T6" fmla="*/ 303 w 642"/>
                <a:gd name="T7" fmla="*/ 77 h 506"/>
                <a:gd name="T8" fmla="*/ 253 w 642"/>
                <a:gd name="T9" fmla="*/ 92 h 506"/>
                <a:gd name="T10" fmla="*/ 213 w 642"/>
                <a:gd name="T11" fmla="*/ 101 h 506"/>
                <a:gd name="T12" fmla="*/ 172 w 642"/>
                <a:gd name="T13" fmla="*/ 108 h 506"/>
                <a:gd name="T14" fmla="*/ 117 w 642"/>
                <a:gd name="T15" fmla="*/ 114 h 506"/>
                <a:gd name="T16" fmla="*/ 88 w 642"/>
                <a:gd name="T17" fmla="*/ 116 h 506"/>
                <a:gd name="T18" fmla="*/ 36 w 642"/>
                <a:gd name="T19" fmla="*/ 116 h 506"/>
                <a:gd name="T20" fmla="*/ 27 w 642"/>
                <a:gd name="T21" fmla="*/ 130 h 506"/>
                <a:gd name="T22" fmla="*/ 14 w 642"/>
                <a:gd name="T23" fmla="*/ 159 h 506"/>
                <a:gd name="T24" fmla="*/ 7 w 642"/>
                <a:gd name="T25" fmla="*/ 182 h 506"/>
                <a:gd name="T26" fmla="*/ 2 w 642"/>
                <a:gd name="T27" fmla="*/ 206 h 506"/>
                <a:gd name="T28" fmla="*/ 1 w 642"/>
                <a:gd name="T29" fmla="*/ 222 h 506"/>
                <a:gd name="T30" fmla="*/ 1 w 642"/>
                <a:gd name="T31" fmla="*/ 253 h 506"/>
                <a:gd name="T32" fmla="*/ 3 w 642"/>
                <a:gd name="T33" fmla="*/ 280 h 506"/>
                <a:gd name="T34" fmla="*/ 10 w 642"/>
                <a:gd name="T35" fmla="*/ 306 h 506"/>
                <a:gd name="T36" fmla="*/ 19 w 642"/>
                <a:gd name="T37" fmla="*/ 331 h 506"/>
                <a:gd name="T38" fmla="*/ 32 w 642"/>
                <a:gd name="T39" fmla="*/ 355 h 506"/>
                <a:gd name="T40" fmla="*/ 46 w 642"/>
                <a:gd name="T41" fmla="*/ 378 h 506"/>
                <a:gd name="T42" fmla="*/ 63 w 642"/>
                <a:gd name="T43" fmla="*/ 399 h 506"/>
                <a:gd name="T44" fmla="*/ 84 w 642"/>
                <a:gd name="T45" fmla="*/ 419 h 506"/>
                <a:gd name="T46" fmla="*/ 105 w 642"/>
                <a:gd name="T47" fmla="*/ 437 h 506"/>
                <a:gd name="T48" fmla="*/ 129 w 642"/>
                <a:gd name="T49" fmla="*/ 453 h 506"/>
                <a:gd name="T50" fmla="*/ 154 w 642"/>
                <a:gd name="T51" fmla="*/ 468 h 506"/>
                <a:gd name="T52" fmla="*/ 182 w 642"/>
                <a:gd name="T53" fmla="*/ 480 h 506"/>
                <a:gd name="T54" fmla="*/ 211 w 642"/>
                <a:gd name="T55" fmla="*/ 490 h 506"/>
                <a:gd name="T56" fmla="*/ 241 w 642"/>
                <a:gd name="T57" fmla="*/ 498 h 506"/>
                <a:gd name="T58" fmla="*/ 264 w 642"/>
                <a:gd name="T59" fmla="*/ 502 h 506"/>
                <a:gd name="T60" fmla="*/ 288 w 642"/>
                <a:gd name="T61" fmla="*/ 505 h 506"/>
                <a:gd name="T62" fmla="*/ 321 w 642"/>
                <a:gd name="T63" fmla="*/ 506 h 506"/>
                <a:gd name="T64" fmla="*/ 354 w 642"/>
                <a:gd name="T65" fmla="*/ 505 h 506"/>
                <a:gd name="T66" fmla="*/ 386 w 642"/>
                <a:gd name="T67" fmla="*/ 501 h 506"/>
                <a:gd name="T68" fmla="*/ 416 w 642"/>
                <a:gd name="T69" fmla="*/ 494 h 506"/>
                <a:gd name="T70" fmla="*/ 446 w 642"/>
                <a:gd name="T71" fmla="*/ 485 h 506"/>
                <a:gd name="T72" fmla="*/ 474 w 642"/>
                <a:gd name="T73" fmla="*/ 474 h 506"/>
                <a:gd name="T74" fmla="*/ 500 w 642"/>
                <a:gd name="T75" fmla="*/ 461 h 506"/>
                <a:gd name="T76" fmla="*/ 525 w 642"/>
                <a:gd name="T77" fmla="*/ 445 h 506"/>
                <a:gd name="T78" fmla="*/ 548 w 642"/>
                <a:gd name="T79" fmla="*/ 428 h 506"/>
                <a:gd name="T80" fmla="*/ 568 w 642"/>
                <a:gd name="T81" fmla="*/ 409 h 506"/>
                <a:gd name="T82" fmla="*/ 588 w 642"/>
                <a:gd name="T83" fmla="*/ 388 h 506"/>
                <a:gd name="T84" fmla="*/ 603 w 642"/>
                <a:gd name="T85" fmla="*/ 366 h 506"/>
                <a:gd name="T86" fmla="*/ 616 w 642"/>
                <a:gd name="T87" fmla="*/ 343 h 506"/>
                <a:gd name="T88" fmla="*/ 627 w 642"/>
                <a:gd name="T89" fmla="*/ 318 h 506"/>
                <a:gd name="T90" fmla="*/ 636 w 642"/>
                <a:gd name="T91" fmla="*/ 293 h 506"/>
                <a:gd name="T92" fmla="*/ 638 w 642"/>
                <a:gd name="T93" fmla="*/ 280 h 506"/>
                <a:gd name="T94" fmla="*/ 642 w 642"/>
                <a:gd name="T95" fmla="*/ 253 h 506"/>
                <a:gd name="T96" fmla="*/ 642 w 642"/>
                <a:gd name="T97" fmla="*/ 219 h 506"/>
                <a:gd name="T98" fmla="*/ 634 w 642"/>
                <a:gd name="T99" fmla="*/ 182 h 506"/>
                <a:gd name="T100" fmla="*/ 630 w 642"/>
                <a:gd name="T101" fmla="*/ 163 h 506"/>
                <a:gd name="T102" fmla="*/ 614 w 642"/>
                <a:gd name="T103" fmla="*/ 129 h 506"/>
                <a:gd name="T104" fmla="*/ 592 w 642"/>
                <a:gd name="T105" fmla="*/ 96 h 506"/>
                <a:gd name="T106" fmla="*/ 580 w 642"/>
                <a:gd name="T107" fmla="*/ 81 h 506"/>
                <a:gd name="T108" fmla="*/ 567 w 642"/>
                <a:gd name="T109" fmla="*/ 67 h 506"/>
                <a:gd name="T110" fmla="*/ 553 w 642"/>
                <a:gd name="T111" fmla="*/ 54 h 506"/>
                <a:gd name="T112" fmla="*/ 520 w 642"/>
                <a:gd name="T113" fmla="*/ 29 h 506"/>
                <a:gd name="T114" fmla="*/ 502 w 642"/>
                <a:gd name="T115" fmla="*/ 18 h 506"/>
                <a:gd name="T116" fmla="*/ 484 w 642"/>
                <a:gd name="T117" fmla="*/ 8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42" h="506">
                  <a:moveTo>
                    <a:pt x="465" y="0"/>
                  </a:moveTo>
                  <a:lnTo>
                    <a:pt x="444" y="13"/>
                  </a:lnTo>
                  <a:lnTo>
                    <a:pt x="422" y="26"/>
                  </a:lnTo>
                  <a:lnTo>
                    <a:pt x="399" y="38"/>
                  </a:lnTo>
                  <a:lnTo>
                    <a:pt x="376" y="49"/>
                  </a:lnTo>
                  <a:lnTo>
                    <a:pt x="352" y="59"/>
                  </a:lnTo>
                  <a:lnTo>
                    <a:pt x="328" y="69"/>
                  </a:lnTo>
                  <a:lnTo>
                    <a:pt x="303" y="77"/>
                  </a:lnTo>
                  <a:lnTo>
                    <a:pt x="278" y="85"/>
                  </a:lnTo>
                  <a:lnTo>
                    <a:pt x="253" y="92"/>
                  </a:lnTo>
                  <a:lnTo>
                    <a:pt x="226" y="99"/>
                  </a:lnTo>
                  <a:lnTo>
                    <a:pt x="213" y="101"/>
                  </a:lnTo>
                  <a:lnTo>
                    <a:pt x="199" y="104"/>
                  </a:lnTo>
                  <a:lnTo>
                    <a:pt x="172" y="108"/>
                  </a:lnTo>
                  <a:lnTo>
                    <a:pt x="145" y="112"/>
                  </a:lnTo>
                  <a:lnTo>
                    <a:pt x="117" y="114"/>
                  </a:lnTo>
                  <a:lnTo>
                    <a:pt x="103" y="115"/>
                  </a:lnTo>
                  <a:lnTo>
                    <a:pt x="88" y="116"/>
                  </a:lnTo>
                  <a:lnTo>
                    <a:pt x="61" y="116"/>
                  </a:lnTo>
                  <a:lnTo>
                    <a:pt x="36" y="116"/>
                  </a:lnTo>
                  <a:lnTo>
                    <a:pt x="32" y="123"/>
                  </a:lnTo>
                  <a:lnTo>
                    <a:pt x="27" y="130"/>
                  </a:lnTo>
                  <a:lnTo>
                    <a:pt x="20" y="144"/>
                  </a:lnTo>
                  <a:lnTo>
                    <a:pt x="14" y="159"/>
                  </a:lnTo>
                  <a:lnTo>
                    <a:pt x="9" y="174"/>
                  </a:lnTo>
                  <a:lnTo>
                    <a:pt x="7" y="182"/>
                  </a:lnTo>
                  <a:lnTo>
                    <a:pt x="6" y="190"/>
                  </a:lnTo>
                  <a:lnTo>
                    <a:pt x="2" y="206"/>
                  </a:lnTo>
                  <a:lnTo>
                    <a:pt x="1" y="214"/>
                  </a:lnTo>
                  <a:lnTo>
                    <a:pt x="1" y="222"/>
                  </a:lnTo>
                  <a:lnTo>
                    <a:pt x="0" y="239"/>
                  </a:lnTo>
                  <a:lnTo>
                    <a:pt x="1" y="253"/>
                  </a:lnTo>
                  <a:lnTo>
                    <a:pt x="2" y="266"/>
                  </a:lnTo>
                  <a:lnTo>
                    <a:pt x="3" y="280"/>
                  </a:lnTo>
                  <a:lnTo>
                    <a:pt x="7" y="293"/>
                  </a:lnTo>
                  <a:lnTo>
                    <a:pt x="10" y="306"/>
                  </a:lnTo>
                  <a:lnTo>
                    <a:pt x="14" y="318"/>
                  </a:lnTo>
                  <a:lnTo>
                    <a:pt x="19" y="331"/>
                  </a:lnTo>
                  <a:lnTo>
                    <a:pt x="25" y="343"/>
                  </a:lnTo>
                  <a:lnTo>
                    <a:pt x="32" y="355"/>
                  </a:lnTo>
                  <a:lnTo>
                    <a:pt x="38" y="366"/>
                  </a:lnTo>
                  <a:lnTo>
                    <a:pt x="46" y="378"/>
                  </a:lnTo>
                  <a:lnTo>
                    <a:pt x="55" y="388"/>
                  </a:lnTo>
                  <a:lnTo>
                    <a:pt x="63" y="399"/>
                  </a:lnTo>
                  <a:lnTo>
                    <a:pt x="73" y="409"/>
                  </a:lnTo>
                  <a:lnTo>
                    <a:pt x="84" y="419"/>
                  </a:lnTo>
                  <a:lnTo>
                    <a:pt x="94" y="428"/>
                  </a:lnTo>
                  <a:lnTo>
                    <a:pt x="105" y="437"/>
                  </a:lnTo>
                  <a:lnTo>
                    <a:pt x="117" y="445"/>
                  </a:lnTo>
                  <a:lnTo>
                    <a:pt x="129" y="453"/>
                  </a:lnTo>
                  <a:lnTo>
                    <a:pt x="141" y="461"/>
                  </a:lnTo>
                  <a:lnTo>
                    <a:pt x="154" y="468"/>
                  </a:lnTo>
                  <a:lnTo>
                    <a:pt x="168" y="474"/>
                  </a:lnTo>
                  <a:lnTo>
                    <a:pt x="182" y="480"/>
                  </a:lnTo>
                  <a:lnTo>
                    <a:pt x="196" y="485"/>
                  </a:lnTo>
                  <a:lnTo>
                    <a:pt x="211" y="490"/>
                  </a:lnTo>
                  <a:lnTo>
                    <a:pt x="225" y="494"/>
                  </a:lnTo>
                  <a:lnTo>
                    <a:pt x="241" y="498"/>
                  </a:lnTo>
                  <a:lnTo>
                    <a:pt x="256" y="501"/>
                  </a:lnTo>
                  <a:lnTo>
                    <a:pt x="264" y="502"/>
                  </a:lnTo>
                  <a:lnTo>
                    <a:pt x="272" y="503"/>
                  </a:lnTo>
                  <a:lnTo>
                    <a:pt x="288" y="505"/>
                  </a:lnTo>
                  <a:lnTo>
                    <a:pt x="304" y="506"/>
                  </a:lnTo>
                  <a:lnTo>
                    <a:pt x="321" y="506"/>
                  </a:lnTo>
                  <a:lnTo>
                    <a:pt x="338" y="506"/>
                  </a:lnTo>
                  <a:lnTo>
                    <a:pt x="354" y="505"/>
                  </a:lnTo>
                  <a:lnTo>
                    <a:pt x="370" y="503"/>
                  </a:lnTo>
                  <a:lnTo>
                    <a:pt x="386" y="501"/>
                  </a:lnTo>
                  <a:lnTo>
                    <a:pt x="402" y="498"/>
                  </a:lnTo>
                  <a:lnTo>
                    <a:pt x="416" y="494"/>
                  </a:lnTo>
                  <a:lnTo>
                    <a:pt x="432" y="490"/>
                  </a:lnTo>
                  <a:lnTo>
                    <a:pt x="446" y="485"/>
                  </a:lnTo>
                  <a:lnTo>
                    <a:pt x="460" y="480"/>
                  </a:lnTo>
                  <a:lnTo>
                    <a:pt x="474" y="474"/>
                  </a:lnTo>
                  <a:lnTo>
                    <a:pt x="488" y="468"/>
                  </a:lnTo>
                  <a:lnTo>
                    <a:pt x="500" y="461"/>
                  </a:lnTo>
                  <a:lnTo>
                    <a:pt x="513" y="453"/>
                  </a:lnTo>
                  <a:lnTo>
                    <a:pt x="525" y="445"/>
                  </a:lnTo>
                  <a:lnTo>
                    <a:pt x="537" y="437"/>
                  </a:lnTo>
                  <a:lnTo>
                    <a:pt x="548" y="428"/>
                  </a:lnTo>
                  <a:lnTo>
                    <a:pt x="559" y="419"/>
                  </a:lnTo>
                  <a:lnTo>
                    <a:pt x="568" y="409"/>
                  </a:lnTo>
                  <a:lnTo>
                    <a:pt x="578" y="399"/>
                  </a:lnTo>
                  <a:lnTo>
                    <a:pt x="588" y="388"/>
                  </a:lnTo>
                  <a:lnTo>
                    <a:pt x="596" y="378"/>
                  </a:lnTo>
                  <a:lnTo>
                    <a:pt x="603" y="366"/>
                  </a:lnTo>
                  <a:lnTo>
                    <a:pt x="610" y="355"/>
                  </a:lnTo>
                  <a:lnTo>
                    <a:pt x="616" y="343"/>
                  </a:lnTo>
                  <a:lnTo>
                    <a:pt x="622" y="331"/>
                  </a:lnTo>
                  <a:lnTo>
                    <a:pt x="627" y="318"/>
                  </a:lnTo>
                  <a:lnTo>
                    <a:pt x="632" y="306"/>
                  </a:lnTo>
                  <a:lnTo>
                    <a:pt x="636" y="293"/>
                  </a:lnTo>
                  <a:lnTo>
                    <a:pt x="637" y="286"/>
                  </a:lnTo>
                  <a:lnTo>
                    <a:pt x="638" y="280"/>
                  </a:lnTo>
                  <a:lnTo>
                    <a:pt x="640" y="266"/>
                  </a:lnTo>
                  <a:lnTo>
                    <a:pt x="642" y="253"/>
                  </a:lnTo>
                  <a:lnTo>
                    <a:pt x="642" y="239"/>
                  </a:lnTo>
                  <a:lnTo>
                    <a:pt x="642" y="219"/>
                  </a:lnTo>
                  <a:lnTo>
                    <a:pt x="639" y="200"/>
                  </a:lnTo>
                  <a:lnTo>
                    <a:pt x="634" y="182"/>
                  </a:lnTo>
                  <a:lnTo>
                    <a:pt x="632" y="172"/>
                  </a:lnTo>
                  <a:lnTo>
                    <a:pt x="630" y="163"/>
                  </a:lnTo>
                  <a:lnTo>
                    <a:pt x="622" y="146"/>
                  </a:lnTo>
                  <a:lnTo>
                    <a:pt x="614" y="129"/>
                  </a:lnTo>
                  <a:lnTo>
                    <a:pt x="604" y="112"/>
                  </a:lnTo>
                  <a:lnTo>
                    <a:pt x="592" y="96"/>
                  </a:lnTo>
                  <a:lnTo>
                    <a:pt x="586" y="89"/>
                  </a:lnTo>
                  <a:lnTo>
                    <a:pt x="580" y="81"/>
                  </a:lnTo>
                  <a:lnTo>
                    <a:pt x="574" y="74"/>
                  </a:lnTo>
                  <a:lnTo>
                    <a:pt x="567" y="67"/>
                  </a:lnTo>
                  <a:lnTo>
                    <a:pt x="560" y="60"/>
                  </a:lnTo>
                  <a:lnTo>
                    <a:pt x="553" y="54"/>
                  </a:lnTo>
                  <a:lnTo>
                    <a:pt x="537" y="41"/>
                  </a:lnTo>
                  <a:lnTo>
                    <a:pt x="520" y="29"/>
                  </a:lnTo>
                  <a:lnTo>
                    <a:pt x="512" y="24"/>
                  </a:lnTo>
                  <a:lnTo>
                    <a:pt x="502" y="18"/>
                  </a:lnTo>
                  <a:lnTo>
                    <a:pt x="494" y="13"/>
                  </a:lnTo>
                  <a:lnTo>
                    <a:pt x="484" y="8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rgbClr val="C3D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3" name="Oval 9"/>
            <p:cNvSpPr>
              <a:spLocks noChangeArrowheads="1"/>
            </p:cNvSpPr>
            <p:nvPr/>
          </p:nvSpPr>
          <p:spPr bwMode="auto">
            <a:xfrm>
              <a:off x="5108576" y="404813"/>
              <a:ext cx="119063" cy="119063"/>
            </a:xfrm>
            <a:prstGeom prst="ellipse">
              <a:avLst/>
            </a:prstGeom>
            <a:solidFill>
              <a:srgbClr val="82BE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4776788" y="565151"/>
              <a:ext cx="122238" cy="163513"/>
            </a:xfrm>
            <a:custGeom>
              <a:avLst/>
              <a:gdLst>
                <a:gd name="T0" fmla="*/ 459 w 460"/>
                <a:gd name="T1" fmla="*/ 116 h 516"/>
                <a:gd name="T2" fmla="*/ 455 w 460"/>
                <a:gd name="T3" fmla="*/ 82 h 516"/>
                <a:gd name="T4" fmla="*/ 448 w 460"/>
                <a:gd name="T5" fmla="*/ 48 h 516"/>
                <a:gd name="T6" fmla="*/ 437 w 460"/>
                <a:gd name="T7" fmla="*/ 16 h 516"/>
                <a:gd name="T8" fmla="*/ 407 w 460"/>
                <a:gd name="T9" fmla="*/ 8 h 516"/>
                <a:gd name="T10" fmla="*/ 363 w 460"/>
                <a:gd name="T11" fmla="*/ 25 h 516"/>
                <a:gd name="T12" fmla="*/ 340 w 460"/>
                <a:gd name="T13" fmla="*/ 35 h 516"/>
                <a:gd name="T14" fmla="*/ 298 w 460"/>
                <a:gd name="T15" fmla="*/ 56 h 516"/>
                <a:gd name="T16" fmla="*/ 257 w 460"/>
                <a:gd name="T17" fmla="*/ 80 h 516"/>
                <a:gd name="T18" fmla="*/ 220 w 460"/>
                <a:gd name="T19" fmla="*/ 106 h 516"/>
                <a:gd name="T20" fmla="*/ 184 w 460"/>
                <a:gd name="T21" fmla="*/ 134 h 516"/>
                <a:gd name="T22" fmla="*/ 152 w 460"/>
                <a:gd name="T23" fmla="*/ 165 h 516"/>
                <a:gd name="T24" fmla="*/ 136 w 460"/>
                <a:gd name="T25" fmla="*/ 181 h 516"/>
                <a:gd name="T26" fmla="*/ 108 w 460"/>
                <a:gd name="T27" fmla="*/ 214 h 516"/>
                <a:gd name="T28" fmla="*/ 82 w 460"/>
                <a:gd name="T29" fmla="*/ 249 h 516"/>
                <a:gd name="T30" fmla="*/ 60 w 460"/>
                <a:gd name="T31" fmla="*/ 286 h 516"/>
                <a:gd name="T32" fmla="*/ 41 w 460"/>
                <a:gd name="T33" fmla="*/ 325 h 516"/>
                <a:gd name="T34" fmla="*/ 33 w 460"/>
                <a:gd name="T35" fmla="*/ 344 h 516"/>
                <a:gd name="T36" fmla="*/ 22 w 460"/>
                <a:gd name="T37" fmla="*/ 375 h 516"/>
                <a:gd name="T38" fmla="*/ 16 w 460"/>
                <a:gd name="T39" fmla="*/ 395 h 516"/>
                <a:gd name="T40" fmla="*/ 9 w 460"/>
                <a:gd name="T41" fmla="*/ 427 h 516"/>
                <a:gd name="T42" fmla="*/ 3 w 460"/>
                <a:gd name="T43" fmla="*/ 469 h 516"/>
                <a:gd name="T44" fmla="*/ 0 w 460"/>
                <a:gd name="T45" fmla="*/ 513 h 516"/>
                <a:gd name="T46" fmla="*/ 24 w 460"/>
                <a:gd name="T47" fmla="*/ 516 h 516"/>
                <a:gd name="T48" fmla="*/ 71 w 460"/>
                <a:gd name="T49" fmla="*/ 512 h 516"/>
                <a:gd name="T50" fmla="*/ 116 w 460"/>
                <a:gd name="T51" fmla="*/ 504 h 516"/>
                <a:gd name="T52" fmla="*/ 148 w 460"/>
                <a:gd name="T53" fmla="*/ 496 h 516"/>
                <a:gd name="T54" fmla="*/ 179 w 460"/>
                <a:gd name="T55" fmla="*/ 486 h 516"/>
                <a:gd name="T56" fmla="*/ 220 w 460"/>
                <a:gd name="T57" fmla="*/ 470 h 516"/>
                <a:gd name="T58" fmla="*/ 257 w 460"/>
                <a:gd name="T59" fmla="*/ 451 h 516"/>
                <a:gd name="T60" fmla="*/ 293 w 460"/>
                <a:gd name="T61" fmla="*/ 429 h 516"/>
                <a:gd name="T62" fmla="*/ 317 w 460"/>
                <a:gd name="T63" fmla="*/ 410 h 516"/>
                <a:gd name="T64" fmla="*/ 340 w 460"/>
                <a:gd name="T65" fmla="*/ 391 h 516"/>
                <a:gd name="T66" fmla="*/ 362 w 460"/>
                <a:gd name="T67" fmla="*/ 370 h 516"/>
                <a:gd name="T68" fmla="*/ 381 w 460"/>
                <a:gd name="T69" fmla="*/ 348 h 516"/>
                <a:gd name="T70" fmla="*/ 405 w 460"/>
                <a:gd name="T71" fmla="*/ 316 h 516"/>
                <a:gd name="T72" fmla="*/ 424 w 460"/>
                <a:gd name="T73" fmla="*/ 283 h 516"/>
                <a:gd name="T74" fmla="*/ 436 w 460"/>
                <a:gd name="T75" fmla="*/ 256 h 516"/>
                <a:gd name="T76" fmla="*/ 446 w 460"/>
                <a:gd name="T77" fmla="*/ 229 h 516"/>
                <a:gd name="T78" fmla="*/ 453 w 460"/>
                <a:gd name="T79" fmla="*/ 201 h 516"/>
                <a:gd name="T80" fmla="*/ 458 w 460"/>
                <a:gd name="T81" fmla="*/ 173 h 516"/>
                <a:gd name="T82" fmla="*/ 460 w 460"/>
                <a:gd name="T83" fmla="*/ 134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60" h="516">
                  <a:moveTo>
                    <a:pt x="460" y="134"/>
                  </a:moveTo>
                  <a:lnTo>
                    <a:pt x="459" y="116"/>
                  </a:lnTo>
                  <a:lnTo>
                    <a:pt x="458" y="99"/>
                  </a:lnTo>
                  <a:lnTo>
                    <a:pt x="455" y="82"/>
                  </a:lnTo>
                  <a:lnTo>
                    <a:pt x="452" y="65"/>
                  </a:lnTo>
                  <a:lnTo>
                    <a:pt x="448" y="48"/>
                  </a:lnTo>
                  <a:lnTo>
                    <a:pt x="443" y="32"/>
                  </a:lnTo>
                  <a:lnTo>
                    <a:pt x="437" y="16"/>
                  </a:lnTo>
                  <a:lnTo>
                    <a:pt x="431" y="0"/>
                  </a:lnTo>
                  <a:lnTo>
                    <a:pt x="407" y="8"/>
                  </a:lnTo>
                  <a:lnTo>
                    <a:pt x="384" y="16"/>
                  </a:lnTo>
                  <a:lnTo>
                    <a:pt x="363" y="25"/>
                  </a:lnTo>
                  <a:lnTo>
                    <a:pt x="351" y="30"/>
                  </a:lnTo>
                  <a:lnTo>
                    <a:pt x="340" y="35"/>
                  </a:lnTo>
                  <a:lnTo>
                    <a:pt x="318" y="45"/>
                  </a:lnTo>
                  <a:lnTo>
                    <a:pt x="298" y="56"/>
                  </a:lnTo>
                  <a:lnTo>
                    <a:pt x="278" y="67"/>
                  </a:lnTo>
                  <a:lnTo>
                    <a:pt x="257" y="80"/>
                  </a:lnTo>
                  <a:lnTo>
                    <a:pt x="238" y="92"/>
                  </a:lnTo>
                  <a:lnTo>
                    <a:pt x="220" y="106"/>
                  </a:lnTo>
                  <a:lnTo>
                    <a:pt x="202" y="120"/>
                  </a:lnTo>
                  <a:lnTo>
                    <a:pt x="184" y="134"/>
                  </a:lnTo>
                  <a:lnTo>
                    <a:pt x="168" y="149"/>
                  </a:lnTo>
                  <a:lnTo>
                    <a:pt x="152" y="165"/>
                  </a:lnTo>
                  <a:lnTo>
                    <a:pt x="144" y="172"/>
                  </a:lnTo>
                  <a:lnTo>
                    <a:pt x="136" y="181"/>
                  </a:lnTo>
                  <a:lnTo>
                    <a:pt x="122" y="197"/>
                  </a:lnTo>
                  <a:lnTo>
                    <a:pt x="108" y="214"/>
                  </a:lnTo>
                  <a:lnTo>
                    <a:pt x="95" y="231"/>
                  </a:lnTo>
                  <a:lnTo>
                    <a:pt x="82" y="249"/>
                  </a:lnTo>
                  <a:lnTo>
                    <a:pt x="71" y="268"/>
                  </a:lnTo>
                  <a:lnTo>
                    <a:pt x="60" y="286"/>
                  </a:lnTo>
                  <a:lnTo>
                    <a:pt x="50" y="305"/>
                  </a:lnTo>
                  <a:lnTo>
                    <a:pt x="41" y="325"/>
                  </a:lnTo>
                  <a:lnTo>
                    <a:pt x="36" y="334"/>
                  </a:lnTo>
                  <a:lnTo>
                    <a:pt x="33" y="344"/>
                  </a:lnTo>
                  <a:lnTo>
                    <a:pt x="26" y="364"/>
                  </a:lnTo>
                  <a:lnTo>
                    <a:pt x="22" y="375"/>
                  </a:lnTo>
                  <a:lnTo>
                    <a:pt x="20" y="385"/>
                  </a:lnTo>
                  <a:lnTo>
                    <a:pt x="16" y="395"/>
                  </a:lnTo>
                  <a:lnTo>
                    <a:pt x="14" y="406"/>
                  </a:lnTo>
                  <a:lnTo>
                    <a:pt x="9" y="427"/>
                  </a:lnTo>
                  <a:lnTo>
                    <a:pt x="5" y="448"/>
                  </a:lnTo>
                  <a:lnTo>
                    <a:pt x="3" y="469"/>
                  </a:lnTo>
                  <a:lnTo>
                    <a:pt x="2" y="491"/>
                  </a:lnTo>
                  <a:lnTo>
                    <a:pt x="0" y="513"/>
                  </a:lnTo>
                  <a:lnTo>
                    <a:pt x="0" y="516"/>
                  </a:lnTo>
                  <a:lnTo>
                    <a:pt x="24" y="516"/>
                  </a:lnTo>
                  <a:lnTo>
                    <a:pt x="48" y="514"/>
                  </a:lnTo>
                  <a:lnTo>
                    <a:pt x="71" y="512"/>
                  </a:lnTo>
                  <a:lnTo>
                    <a:pt x="93" y="508"/>
                  </a:lnTo>
                  <a:lnTo>
                    <a:pt x="116" y="504"/>
                  </a:lnTo>
                  <a:lnTo>
                    <a:pt x="137" y="499"/>
                  </a:lnTo>
                  <a:lnTo>
                    <a:pt x="148" y="496"/>
                  </a:lnTo>
                  <a:lnTo>
                    <a:pt x="159" y="493"/>
                  </a:lnTo>
                  <a:lnTo>
                    <a:pt x="179" y="486"/>
                  </a:lnTo>
                  <a:lnTo>
                    <a:pt x="200" y="478"/>
                  </a:lnTo>
                  <a:lnTo>
                    <a:pt x="220" y="470"/>
                  </a:lnTo>
                  <a:lnTo>
                    <a:pt x="239" y="461"/>
                  </a:lnTo>
                  <a:lnTo>
                    <a:pt x="257" y="451"/>
                  </a:lnTo>
                  <a:lnTo>
                    <a:pt x="275" y="440"/>
                  </a:lnTo>
                  <a:lnTo>
                    <a:pt x="293" y="429"/>
                  </a:lnTo>
                  <a:lnTo>
                    <a:pt x="309" y="417"/>
                  </a:lnTo>
                  <a:lnTo>
                    <a:pt x="317" y="410"/>
                  </a:lnTo>
                  <a:lnTo>
                    <a:pt x="326" y="404"/>
                  </a:lnTo>
                  <a:lnTo>
                    <a:pt x="340" y="391"/>
                  </a:lnTo>
                  <a:lnTo>
                    <a:pt x="354" y="377"/>
                  </a:lnTo>
                  <a:lnTo>
                    <a:pt x="362" y="370"/>
                  </a:lnTo>
                  <a:lnTo>
                    <a:pt x="369" y="362"/>
                  </a:lnTo>
                  <a:lnTo>
                    <a:pt x="381" y="348"/>
                  </a:lnTo>
                  <a:lnTo>
                    <a:pt x="393" y="332"/>
                  </a:lnTo>
                  <a:lnTo>
                    <a:pt x="405" y="316"/>
                  </a:lnTo>
                  <a:lnTo>
                    <a:pt x="414" y="300"/>
                  </a:lnTo>
                  <a:lnTo>
                    <a:pt x="424" y="283"/>
                  </a:lnTo>
                  <a:lnTo>
                    <a:pt x="431" y="265"/>
                  </a:lnTo>
                  <a:lnTo>
                    <a:pt x="436" y="256"/>
                  </a:lnTo>
                  <a:lnTo>
                    <a:pt x="438" y="247"/>
                  </a:lnTo>
                  <a:lnTo>
                    <a:pt x="446" y="229"/>
                  </a:lnTo>
                  <a:lnTo>
                    <a:pt x="450" y="211"/>
                  </a:lnTo>
                  <a:lnTo>
                    <a:pt x="453" y="201"/>
                  </a:lnTo>
                  <a:lnTo>
                    <a:pt x="454" y="192"/>
                  </a:lnTo>
                  <a:lnTo>
                    <a:pt x="458" y="173"/>
                  </a:lnTo>
                  <a:lnTo>
                    <a:pt x="459" y="153"/>
                  </a:lnTo>
                  <a:lnTo>
                    <a:pt x="460" y="134"/>
                  </a:lnTo>
                  <a:close/>
                </a:path>
              </a:pathLst>
            </a:custGeom>
            <a:solidFill>
              <a:srgbClr val="14A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4945063" y="855663"/>
              <a:ext cx="112713" cy="46038"/>
            </a:xfrm>
            <a:custGeom>
              <a:avLst/>
              <a:gdLst>
                <a:gd name="T0" fmla="*/ 429 w 429"/>
                <a:gd name="T1" fmla="*/ 29 h 145"/>
                <a:gd name="T2" fmla="*/ 412 w 429"/>
                <a:gd name="T3" fmla="*/ 22 h 145"/>
                <a:gd name="T4" fmla="*/ 396 w 429"/>
                <a:gd name="T5" fmla="*/ 16 h 145"/>
                <a:gd name="T6" fmla="*/ 387 w 429"/>
                <a:gd name="T7" fmla="*/ 14 h 145"/>
                <a:gd name="T8" fmla="*/ 378 w 429"/>
                <a:gd name="T9" fmla="*/ 12 h 145"/>
                <a:gd name="T10" fmla="*/ 361 w 429"/>
                <a:gd name="T11" fmla="*/ 8 h 145"/>
                <a:gd name="T12" fmla="*/ 342 w 429"/>
                <a:gd name="T13" fmla="*/ 4 h 145"/>
                <a:gd name="T14" fmla="*/ 324 w 429"/>
                <a:gd name="T15" fmla="*/ 2 h 145"/>
                <a:gd name="T16" fmla="*/ 304 w 429"/>
                <a:gd name="T17" fmla="*/ 1 h 145"/>
                <a:gd name="T18" fmla="*/ 285 w 429"/>
                <a:gd name="T19" fmla="*/ 0 h 145"/>
                <a:gd name="T20" fmla="*/ 262 w 429"/>
                <a:gd name="T21" fmla="*/ 1 h 145"/>
                <a:gd name="T22" fmla="*/ 250 w 429"/>
                <a:gd name="T23" fmla="*/ 2 h 145"/>
                <a:gd name="T24" fmla="*/ 240 w 429"/>
                <a:gd name="T25" fmla="*/ 3 h 145"/>
                <a:gd name="T26" fmla="*/ 217 w 429"/>
                <a:gd name="T27" fmla="*/ 6 h 145"/>
                <a:gd name="T28" fmla="*/ 195 w 429"/>
                <a:gd name="T29" fmla="*/ 11 h 145"/>
                <a:gd name="T30" fmla="*/ 184 w 429"/>
                <a:gd name="T31" fmla="*/ 13 h 145"/>
                <a:gd name="T32" fmla="*/ 175 w 429"/>
                <a:gd name="T33" fmla="*/ 16 h 145"/>
                <a:gd name="T34" fmla="*/ 154 w 429"/>
                <a:gd name="T35" fmla="*/ 23 h 145"/>
                <a:gd name="T36" fmla="*/ 134 w 429"/>
                <a:gd name="T37" fmla="*/ 31 h 145"/>
                <a:gd name="T38" fmla="*/ 116 w 429"/>
                <a:gd name="T39" fmla="*/ 40 h 145"/>
                <a:gd name="T40" fmla="*/ 98 w 429"/>
                <a:gd name="T41" fmla="*/ 50 h 145"/>
                <a:gd name="T42" fmla="*/ 90 w 429"/>
                <a:gd name="T43" fmla="*/ 56 h 145"/>
                <a:gd name="T44" fmla="*/ 81 w 429"/>
                <a:gd name="T45" fmla="*/ 61 h 145"/>
                <a:gd name="T46" fmla="*/ 73 w 429"/>
                <a:gd name="T47" fmla="*/ 67 h 145"/>
                <a:gd name="T48" fmla="*/ 64 w 429"/>
                <a:gd name="T49" fmla="*/ 73 h 145"/>
                <a:gd name="T50" fmla="*/ 49 w 429"/>
                <a:gd name="T51" fmla="*/ 86 h 145"/>
                <a:gd name="T52" fmla="*/ 36 w 429"/>
                <a:gd name="T53" fmla="*/ 100 h 145"/>
                <a:gd name="T54" fmla="*/ 22 w 429"/>
                <a:gd name="T55" fmla="*/ 114 h 145"/>
                <a:gd name="T56" fmla="*/ 10 w 429"/>
                <a:gd name="T57" fmla="*/ 129 h 145"/>
                <a:gd name="T58" fmla="*/ 4 w 429"/>
                <a:gd name="T59" fmla="*/ 137 h 145"/>
                <a:gd name="T60" fmla="*/ 0 w 429"/>
                <a:gd name="T61" fmla="*/ 145 h 145"/>
                <a:gd name="T62" fmla="*/ 25 w 429"/>
                <a:gd name="T63" fmla="*/ 145 h 145"/>
                <a:gd name="T64" fmla="*/ 52 w 429"/>
                <a:gd name="T65" fmla="*/ 145 h 145"/>
                <a:gd name="T66" fmla="*/ 67 w 429"/>
                <a:gd name="T67" fmla="*/ 144 h 145"/>
                <a:gd name="T68" fmla="*/ 81 w 429"/>
                <a:gd name="T69" fmla="*/ 143 h 145"/>
                <a:gd name="T70" fmla="*/ 109 w 429"/>
                <a:gd name="T71" fmla="*/ 141 h 145"/>
                <a:gd name="T72" fmla="*/ 136 w 429"/>
                <a:gd name="T73" fmla="*/ 137 h 145"/>
                <a:gd name="T74" fmla="*/ 163 w 429"/>
                <a:gd name="T75" fmla="*/ 133 h 145"/>
                <a:gd name="T76" fmla="*/ 190 w 429"/>
                <a:gd name="T77" fmla="*/ 128 h 145"/>
                <a:gd name="T78" fmla="*/ 217 w 429"/>
                <a:gd name="T79" fmla="*/ 121 h 145"/>
                <a:gd name="T80" fmla="*/ 242 w 429"/>
                <a:gd name="T81" fmla="*/ 114 h 145"/>
                <a:gd name="T82" fmla="*/ 267 w 429"/>
                <a:gd name="T83" fmla="*/ 106 h 145"/>
                <a:gd name="T84" fmla="*/ 292 w 429"/>
                <a:gd name="T85" fmla="*/ 98 h 145"/>
                <a:gd name="T86" fmla="*/ 316 w 429"/>
                <a:gd name="T87" fmla="*/ 88 h 145"/>
                <a:gd name="T88" fmla="*/ 328 w 429"/>
                <a:gd name="T89" fmla="*/ 83 h 145"/>
                <a:gd name="T90" fmla="*/ 340 w 429"/>
                <a:gd name="T91" fmla="*/ 78 h 145"/>
                <a:gd name="T92" fmla="*/ 352 w 429"/>
                <a:gd name="T93" fmla="*/ 72 h 145"/>
                <a:gd name="T94" fmla="*/ 363 w 429"/>
                <a:gd name="T95" fmla="*/ 67 h 145"/>
                <a:gd name="T96" fmla="*/ 386 w 429"/>
                <a:gd name="T97" fmla="*/ 55 h 145"/>
                <a:gd name="T98" fmla="*/ 397 w 429"/>
                <a:gd name="T99" fmla="*/ 48 h 145"/>
                <a:gd name="T100" fmla="*/ 408 w 429"/>
                <a:gd name="T101" fmla="*/ 42 h 145"/>
                <a:gd name="T102" fmla="*/ 429 w 429"/>
                <a:gd name="T103" fmla="*/ 2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9" h="145">
                  <a:moveTo>
                    <a:pt x="429" y="29"/>
                  </a:moveTo>
                  <a:lnTo>
                    <a:pt x="412" y="22"/>
                  </a:lnTo>
                  <a:lnTo>
                    <a:pt x="396" y="16"/>
                  </a:lnTo>
                  <a:lnTo>
                    <a:pt x="387" y="14"/>
                  </a:lnTo>
                  <a:lnTo>
                    <a:pt x="378" y="12"/>
                  </a:lnTo>
                  <a:lnTo>
                    <a:pt x="361" y="8"/>
                  </a:lnTo>
                  <a:lnTo>
                    <a:pt x="342" y="4"/>
                  </a:lnTo>
                  <a:lnTo>
                    <a:pt x="324" y="2"/>
                  </a:lnTo>
                  <a:lnTo>
                    <a:pt x="304" y="1"/>
                  </a:lnTo>
                  <a:lnTo>
                    <a:pt x="285" y="0"/>
                  </a:lnTo>
                  <a:lnTo>
                    <a:pt x="262" y="1"/>
                  </a:lnTo>
                  <a:lnTo>
                    <a:pt x="250" y="2"/>
                  </a:lnTo>
                  <a:lnTo>
                    <a:pt x="240" y="3"/>
                  </a:lnTo>
                  <a:lnTo>
                    <a:pt x="217" y="6"/>
                  </a:lnTo>
                  <a:lnTo>
                    <a:pt x="195" y="11"/>
                  </a:lnTo>
                  <a:lnTo>
                    <a:pt x="184" y="13"/>
                  </a:lnTo>
                  <a:lnTo>
                    <a:pt x="175" y="16"/>
                  </a:lnTo>
                  <a:lnTo>
                    <a:pt x="154" y="23"/>
                  </a:lnTo>
                  <a:lnTo>
                    <a:pt x="134" y="31"/>
                  </a:lnTo>
                  <a:lnTo>
                    <a:pt x="116" y="40"/>
                  </a:lnTo>
                  <a:lnTo>
                    <a:pt x="98" y="50"/>
                  </a:lnTo>
                  <a:lnTo>
                    <a:pt x="90" y="56"/>
                  </a:lnTo>
                  <a:lnTo>
                    <a:pt x="81" y="61"/>
                  </a:lnTo>
                  <a:lnTo>
                    <a:pt x="73" y="67"/>
                  </a:lnTo>
                  <a:lnTo>
                    <a:pt x="64" y="73"/>
                  </a:lnTo>
                  <a:lnTo>
                    <a:pt x="49" y="86"/>
                  </a:lnTo>
                  <a:lnTo>
                    <a:pt x="36" y="100"/>
                  </a:lnTo>
                  <a:lnTo>
                    <a:pt x="22" y="114"/>
                  </a:lnTo>
                  <a:lnTo>
                    <a:pt x="10" y="129"/>
                  </a:lnTo>
                  <a:lnTo>
                    <a:pt x="4" y="137"/>
                  </a:lnTo>
                  <a:lnTo>
                    <a:pt x="0" y="145"/>
                  </a:lnTo>
                  <a:lnTo>
                    <a:pt x="25" y="145"/>
                  </a:lnTo>
                  <a:lnTo>
                    <a:pt x="52" y="145"/>
                  </a:lnTo>
                  <a:lnTo>
                    <a:pt x="67" y="144"/>
                  </a:lnTo>
                  <a:lnTo>
                    <a:pt x="81" y="143"/>
                  </a:lnTo>
                  <a:lnTo>
                    <a:pt x="109" y="141"/>
                  </a:lnTo>
                  <a:lnTo>
                    <a:pt x="136" y="137"/>
                  </a:lnTo>
                  <a:lnTo>
                    <a:pt x="163" y="133"/>
                  </a:lnTo>
                  <a:lnTo>
                    <a:pt x="190" y="128"/>
                  </a:lnTo>
                  <a:lnTo>
                    <a:pt x="217" y="121"/>
                  </a:lnTo>
                  <a:lnTo>
                    <a:pt x="242" y="114"/>
                  </a:lnTo>
                  <a:lnTo>
                    <a:pt x="267" y="106"/>
                  </a:lnTo>
                  <a:lnTo>
                    <a:pt x="292" y="98"/>
                  </a:lnTo>
                  <a:lnTo>
                    <a:pt x="316" y="88"/>
                  </a:lnTo>
                  <a:lnTo>
                    <a:pt x="328" y="83"/>
                  </a:lnTo>
                  <a:lnTo>
                    <a:pt x="340" y="78"/>
                  </a:lnTo>
                  <a:lnTo>
                    <a:pt x="352" y="72"/>
                  </a:lnTo>
                  <a:lnTo>
                    <a:pt x="363" y="67"/>
                  </a:lnTo>
                  <a:lnTo>
                    <a:pt x="386" y="55"/>
                  </a:lnTo>
                  <a:lnTo>
                    <a:pt x="397" y="48"/>
                  </a:lnTo>
                  <a:lnTo>
                    <a:pt x="408" y="42"/>
                  </a:lnTo>
                  <a:lnTo>
                    <a:pt x="429" y="29"/>
                  </a:lnTo>
                  <a:close/>
                </a:path>
              </a:pathLst>
            </a:custGeom>
            <a:solidFill>
              <a:srgbClr val="14A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  <p:sp>
          <p:nvSpPr>
            <p:cNvPr id="26" name="Freeform 12"/>
            <p:cNvSpPr>
              <a:spLocks/>
            </p:cNvSpPr>
            <p:nvPr/>
          </p:nvSpPr>
          <p:spPr bwMode="auto">
            <a:xfrm>
              <a:off x="4656138" y="485776"/>
              <a:ext cx="234950" cy="242888"/>
            </a:xfrm>
            <a:custGeom>
              <a:avLst/>
              <a:gdLst>
                <a:gd name="T0" fmla="*/ 876 w 889"/>
                <a:gd name="T1" fmla="*/ 221 h 764"/>
                <a:gd name="T2" fmla="*/ 851 w 889"/>
                <a:gd name="T3" fmla="*/ 183 h 764"/>
                <a:gd name="T4" fmla="*/ 822 w 889"/>
                <a:gd name="T5" fmla="*/ 148 h 764"/>
                <a:gd name="T6" fmla="*/ 788 w 889"/>
                <a:gd name="T7" fmla="*/ 116 h 764"/>
                <a:gd name="T8" fmla="*/ 750 w 889"/>
                <a:gd name="T9" fmla="*/ 87 h 764"/>
                <a:gd name="T10" fmla="*/ 709 w 889"/>
                <a:gd name="T11" fmla="*/ 61 h 764"/>
                <a:gd name="T12" fmla="*/ 679 w 889"/>
                <a:gd name="T13" fmla="*/ 47 h 764"/>
                <a:gd name="T14" fmla="*/ 632 w 889"/>
                <a:gd name="T15" fmla="*/ 28 h 764"/>
                <a:gd name="T16" fmla="*/ 583 w 889"/>
                <a:gd name="T17" fmla="*/ 14 h 764"/>
                <a:gd name="T18" fmla="*/ 532 w 889"/>
                <a:gd name="T19" fmla="*/ 4 h 764"/>
                <a:gd name="T20" fmla="*/ 478 w 889"/>
                <a:gd name="T21" fmla="*/ 0 h 764"/>
                <a:gd name="T22" fmla="*/ 412 w 889"/>
                <a:gd name="T23" fmla="*/ 1 h 764"/>
                <a:gd name="T24" fmla="*/ 344 w 889"/>
                <a:gd name="T25" fmla="*/ 12 h 764"/>
                <a:gd name="T26" fmla="*/ 301 w 889"/>
                <a:gd name="T27" fmla="*/ 23 h 764"/>
                <a:gd name="T28" fmla="*/ 240 w 889"/>
                <a:gd name="T29" fmla="*/ 46 h 764"/>
                <a:gd name="T30" fmla="*/ 185 w 889"/>
                <a:gd name="T31" fmla="*/ 75 h 764"/>
                <a:gd name="T32" fmla="*/ 143 w 889"/>
                <a:gd name="T33" fmla="*/ 105 h 764"/>
                <a:gd name="T34" fmla="*/ 104 w 889"/>
                <a:gd name="T35" fmla="*/ 139 h 764"/>
                <a:gd name="T36" fmla="*/ 78 w 889"/>
                <a:gd name="T37" fmla="*/ 168 h 764"/>
                <a:gd name="T38" fmla="*/ 46 w 889"/>
                <a:gd name="T39" fmla="*/ 216 h 764"/>
                <a:gd name="T40" fmla="*/ 24 w 889"/>
                <a:gd name="T41" fmla="*/ 259 h 764"/>
                <a:gd name="T42" fmla="*/ 10 w 889"/>
                <a:gd name="T43" fmla="*/ 305 h 764"/>
                <a:gd name="T44" fmla="*/ 2 w 889"/>
                <a:gd name="T45" fmla="*/ 343 h 764"/>
                <a:gd name="T46" fmla="*/ 1 w 889"/>
                <a:gd name="T47" fmla="*/ 401 h 764"/>
                <a:gd name="T48" fmla="*/ 10 w 889"/>
                <a:gd name="T49" fmla="*/ 459 h 764"/>
                <a:gd name="T50" fmla="*/ 24 w 889"/>
                <a:gd name="T51" fmla="*/ 504 h 764"/>
                <a:gd name="T52" fmla="*/ 46 w 889"/>
                <a:gd name="T53" fmla="*/ 548 h 764"/>
                <a:gd name="T54" fmla="*/ 78 w 889"/>
                <a:gd name="T55" fmla="*/ 596 h 764"/>
                <a:gd name="T56" fmla="*/ 119 w 889"/>
                <a:gd name="T57" fmla="*/ 639 h 764"/>
                <a:gd name="T58" fmla="*/ 150 w 889"/>
                <a:gd name="T59" fmla="*/ 665 h 764"/>
                <a:gd name="T60" fmla="*/ 185 w 889"/>
                <a:gd name="T61" fmla="*/ 688 h 764"/>
                <a:gd name="T62" fmla="*/ 240 w 889"/>
                <a:gd name="T63" fmla="*/ 718 h 764"/>
                <a:gd name="T64" fmla="*/ 301 w 889"/>
                <a:gd name="T65" fmla="*/ 741 h 764"/>
                <a:gd name="T66" fmla="*/ 344 w 889"/>
                <a:gd name="T67" fmla="*/ 752 h 764"/>
                <a:gd name="T68" fmla="*/ 389 w 889"/>
                <a:gd name="T69" fmla="*/ 760 h 764"/>
                <a:gd name="T70" fmla="*/ 458 w 889"/>
                <a:gd name="T71" fmla="*/ 764 h 764"/>
                <a:gd name="T72" fmla="*/ 461 w 889"/>
                <a:gd name="T73" fmla="*/ 717 h 764"/>
                <a:gd name="T74" fmla="*/ 466 w 889"/>
                <a:gd name="T75" fmla="*/ 685 h 764"/>
                <a:gd name="T76" fmla="*/ 478 w 889"/>
                <a:gd name="T77" fmla="*/ 633 h 764"/>
                <a:gd name="T78" fmla="*/ 499 w 889"/>
                <a:gd name="T79" fmla="*/ 573 h 764"/>
                <a:gd name="T80" fmla="*/ 529 w 889"/>
                <a:gd name="T81" fmla="*/ 516 h 764"/>
                <a:gd name="T82" fmla="*/ 553 w 889"/>
                <a:gd name="T83" fmla="*/ 479 h 764"/>
                <a:gd name="T84" fmla="*/ 594 w 889"/>
                <a:gd name="T85" fmla="*/ 429 h 764"/>
                <a:gd name="T86" fmla="*/ 642 w 889"/>
                <a:gd name="T87" fmla="*/ 382 h 764"/>
                <a:gd name="T88" fmla="*/ 696 w 889"/>
                <a:gd name="T89" fmla="*/ 340 h 764"/>
                <a:gd name="T90" fmla="*/ 756 w 889"/>
                <a:gd name="T91" fmla="*/ 304 h 764"/>
                <a:gd name="T92" fmla="*/ 821 w 889"/>
                <a:gd name="T93" fmla="*/ 273 h 764"/>
                <a:gd name="T94" fmla="*/ 889 w 889"/>
                <a:gd name="T95" fmla="*/ 2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9" h="764">
                  <a:moveTo>
                    <a:pt x="889" y="248"/>
                  </a:moveTo>
                  <a:lnTo>
                    <a:pt x="882" y="235"/>
                  </a:lnTo>
                  <a:lnTo>
                    <a:pt x="876" y="221"/>
                  </a:lnTo>
                  <a:lnTo>
                    <a:pt x="868" y="209"/>
                  </a:lnTo>
                  <a:lnTo>
                    <a:pt x="859" y="196"/>
                  </a:lnTo>
                  <a:lnTo>
                    <a:pt x="851" y="183"/>
                  </a:lnTo>
                  <a:lnTo>
                    <a:pt x="842" y="171"/>
                  </a:lnTo>
                  <a:lnTo>
                    <a:pt x="832" y="160"/>
                  </a:lnTo>
                  <a:lnTo>
                    <a:pt x="822" y="148"/>
                  </a:lnTo>
                  <a:lnTo>
                    <a:pt x="811" y="137"/>
                  </a:lnTo>
                  <a:lnTo>
                    <a:pt x="800" y="126"/>
                  </a:lnTo>
                  <a:lnTo>
                    <a:pt x="788" y="116"/>
                  </a:lnTo>
                  <a:lnTo>
                    <a:pt x="776" y="106"/>
                  </a:lnTo>
                  <a:lnTo>
                    <a:pt x="763" y="96"/>
                  </a:lnTo>
                  <a:lnTo>
                    <a:pt x="750" y="87"/>
                  </a:lnTo>
                  <a:lnTo>
                    <a:pt x="737" y="78"/>
                  </a:lnTo>
                  <a:lnTo>
                    <a:pt x="724" y="69"/>
                  </a:lnTo>
                  <a:lnTo>
                    <a:pt x="709" y="61"/>
                  </a:lnTo>
                  <a:lnTo>
                    <a:pt x="702" y="57"/>
                  </a:lnTo>
                  <a:lnTo>
                    <a:pt x="695" y="54"/>
                  </a:lnTo>
                  <a:lnTo>
                    <a:pt x="679" y="47"/>
                  </a:lnTo>
                  <a:lnTo>
                    <a:pt x="665" y="40"/>
                  </a:lnTo>
                  <a:lnTo>
                    <a:pt x="649" y="34"/>
                  </a:lnTo>
                  <a:lnTo>
                    <a:pt x="632" y="28"/>
                  </a:lnTo>
                  <a:lnTo>
                    <a:pt x="617" y="23"/>
                  </a:lnTo>
                  <a:lnTo>
                    <a:pt x="600" y="18"/>
                  </a:lnTo>
                  <a:lnTo>
                    <a:pt x="583" y="14"/>
                  </a:lnTo>
                  <a:lnTo>
                    <a:pt x="566" y="10"/>
                  </a:lnTo>
                  <a:lnTo>
                    <a:pt x="548" y="7"/>
                  </a:lnTo>
                  <a:lnTo>
                    <a:pt x="532" y="4"/>
                  </a:lnTo>
                  <a:lnTo>
                    <a:pt x="514" y="2"/>
                  </a:lnTo>
                  <a:lnTo>
                    <a:pt x="496" y="1"/>
                  </a:lnTo>
                  <a:lnTo>
                    <a:pt x="478" y="0"/>
                  </a:lnTo>
                  <a:lnTo>
                    <a:pt x="458" y="0"/>
                  </a:lnTo>
                  <a:lnTo>
                    <a:pt x="436" y="0"/>
                  </a:lnTo>
                  <a:lnTo>
                    <a:pt x="412" y="1"/>
                  </a:lnTo>
                  <a:lnTo>
                    <a:pt x="389" y="4"/>
                  </a:lnTo>
                  <a:lnTo>
                    <a:pt x="366" y="7"/>
                  </a:lnTo>
                  <a:lnTo>
                    <a:pt x="344" y="12"/>
                  </a:lnTo>
                  <a:lnTo>
                    <a:pt x="323" y="17"/>
                  </a:lnTo>
                  <a:lnTo>
                    <a:pt x="312" y="20"/>
                  </a:lnTo>
                  <a:lnTo>
                    <a:pt x="301" y="23"/>
                  </a:lnTo>
                  <a:lnTo>
                    <a:pt x="281" y="30"/>
                  </a:lnTo>
                  <a:lnTo>
                    <a:pt x="260" y="37"/>
                  </a:lnTo>
                  <a:lnTo>
                    <a:pt x="240" y="46"/>
                  </a:lnTo>
                  <a:lnTo>
                    <a:pt x="221" y="55"/>
                  </a:lnTo>
                  <a:lnTo>
                    <a:pt x="203" y="65"/>
                  </a:lnTo>
                  <a:lnTo>
                    <a:pt x="185" y="75"/>
                  </a:lnTo>
                  <a:lnTo>
                    <a:pt x="167" y="87"/>
                  </a:lnTo>
                  <a:lnTo>
                    <a:pt x="150" y="99"/>
                  </a:lnTo>
                  <a:lnTo>
                    <a:pt x="143" y="105"/>
                  </a:lnTo>
                  <a:lnTo>
                    <a:pt x="134" y="111"/>
                  </a:lnTo>
                  <a:lnTo>
                    <a:pt x="119" y="125"/>
                  </a:lnTo>
                  <a:lnTo>
                    <a:pt x="104" y="139"/>
                  </a:lnTo>
                  <a:lnTo>
                    <a:pt x="98" y="146"/>
                  </a:lnTo>
                  <a:lnTo>
                    <a:pt x="91" y="153"/>
                  </a:lnTo>
                  <a:lnTo>
                    <a:pt x="78" y="168"/>
                  </a:lnTo>
                  <a:lnTo>
                    <a:pt x="66" y="184"/>
                  </a:lnTo>
                  <a:lnTo>
                    <a:pt x="55" y="200"/>
                  </a:lnTo>
                  <a:lnTo>
                    <a:pt x="46" y="216"/>
                  </a:lnTo>
                  <a:lnTo>
                    <a:pt x="36" y="233"/>
                  </a:lnTo>
                  <a:lnTo>
                    <a:pt x="28" y="250"/>
                  </a:lnTo>
                  <a:lnTo>
                    <a:pt x="24" y="259"/>
                  </a:lnTo>
                  <a:lnTo>
                    <a:pt x="20" y="268"/>
                  </a:lnTo>
                  <a:lnTo>
                    <a:pt x="14" y="286"/>
                  </a:lnTo>
                  <a:lnTo>
                    <a:pt x="10" y="305"/>
                  </a:lnTo>
                  <a:lnTo>
                    <a:pt x="7" y="314"/>
                  </a:lnTo>
                  <a:lnTo>
                    <a:pt x="6" y="324"/>
                  </a:lnTo>
                  <a:lnTo>
                    <a:pt x="2" y="343"/>
                  </a:lnTo>
                  <a:lnTo>
                    <a:pt x="1" y="362"/>
                  </a:lnTo>
                  <a:lnTo>
                    <a:pt x="0" y="382"/>
                  </a:lnTo>
                  <a:lnTo>
                    <a:pt x="1" y="401"/>
                  </a:lnTo>
                  <a:lnTo>
                    <a:pt x="2" y="421"/>
                  </a:lnTo>
                  <a:lnTo>
                    <a:pt x="6" y="440"/>
                  </a:lnTo>
                  <a:lnTo>
                    <a:pt x="10" y="459"/>
                  </a:lnTo>
                  <a:lnTo>
                    <a:pt x="14" y="477"/>
                  </a:lnTo>
                  <a:lnTo>
                    <a:pt x="20" y="495"/>
                  </a:lnTo>
                  <a:lnTo>
                    <a:pt x="24" y="504"/>
                  </a:lnTo>
                  <a:lnTo>
                    <a:pt x="28" y="513"/>
                  </a:lnTo>
                  <a:lnTo>
                    <a:pt x="36" y="531"/>
                  </a:lnTo>
                  <a:lnTo>
                    <a:pt x="46" y="548"/>
                  </a:lnTo>
                  <a:lnTo>
                    <a:pt x="55" y="564"/>
                  </a:lnTo>
                  <a:lnTo>
                    <a:pt x="66" y="580"/>
                  </a:lnTo>
                  <a:lnTo>
                    <a:pt x="78" y="596"/>
                  </a:lnTo>
                  <a:lnTo>
                    <a:pt x="91" y="611"/>
                  </a:lnTo>
                  <a:lnTo>
                    <a:pt x="104" y="625"/>
                  </a:lnTo>
                  <a:lnTo>
                    <a:pt x="119" y="639"/>
                  </a:lnTo>
                  <a:lnTo>
                    <a:pt x="127" y="646"/>
                  </a:lnTo>
                  <a:lnTo>
                    <a:pt x="134" y="652"/>
                  </a:lnTo>
                  <a:lnTo>
                    <a:pt x="150" y="665"/>
                  </a:lnTo>
                  <a:lnTo>
                    <a:pt x="167" y="677"/>
                  </a:lnTo>
                  <a:lnTo>
                    <a:pt x="175" y="683"/>
                  </a:lnTo>
                  <a:lnTo>
                    <a:pt x="185" y="688"/>
                  </a:lnTo>
                  <a:lnTo>
                    <a:pt x="203" y="699"/>
                  </a:lnTo>
                  <a:lnTo>
                    <a:pt x="221" y="709"/>
                  </a:lnTo>
                  <a:lnTo>
                    <a:pt x="240" y="718"/>
                  </a:lnTo>
                  <a:lnTo>
                    <a:pt x="260" y="726"/>
                  </a:lnTo>
                  <a:lnTo>
                    <a:pt x="281" y="734"/>
                  </a:lnTo>
                  <a:lnTo>
                    <a:pt x="301" y="741"/>
                  </a:lnTo>
                  <a:lnTo>
                    <a:pt x="312" y="744"/>
                  </a:lnTo>
                  <a:lnTo>
                    <a:pt x="323" y="747"/>
                  </a:lnTo>
                  <a:lnTo>
                    <a:pt x="344" y="752"/>
                  </a:lnTo>
                  <a:lnTo>
                    <a:pt x="366" y="756"/>
                  </a:lnTo>
                  <a:lnTo>
                    <a:pt x="378" y="758"/>
                  </a:lnTo>
                  <a:lnTo>
                    <a:pt x="389" y="760"/>
                  </a:lnTo>
                  <a:lnTo>
                    <a:pt x="412" y="762"/>
                  </a:lnTo>
                  <a:lnTo>
                    <a:pt x="436" y="764"/>
                  </a:lnTo>
                  <a:lnTo>
                    <a:pt x="458" y="764"/>
                  </a:lnTo>
                  <a:lnTo>
                    <a:pt x="458" y="761"/>
                  </a:lnTo>
                  <a:lnTo>
                    <a:pt x="460" y="739"/>
                  </a:lnTo>
                  <a:lnTo>
                    <a:pt x="461" y="717"/>
                  </a:lnTo>
                  <a:lnTo>
                    <a:pt x="462" y="707"/>
                  </a:lnTo>
                  <a:lnTo>
                    <a:pt x="463" y="696"/>
                  </a:lnTo>
                  <a:lnTo>
                    <a:pt x="466" y="685"/>
                  </a:lnTo>
                  <a:lnTo>
                    <a:pt x="467" y="675"/>
                  </a:lnTo>
                  <a:lnTo>
                    <a:pt x="472" y="654"/>
                  </a:lnTo>
                  <a:lnTo>
                    <a:pt x="478" y="633"/>
                  </a:lnTo>
                  <a:lnTo>
                    <a:pt x="484" y="612"/>
                  </a:lnTo>
                  <a:lnTo>
                    <a:pt x="491" y="592"/>
                  </a:lnTo>
                  <a:lnTo>
                    <a:pt x="499" y="573"/>
                  </a:lnTo>
                  <a:lnTo>
                    <a:pt x="508" y="553"/>
                  </a:lnTo>
                  <a:lnTo>
                    <a:pt x="518" y="534"/>
                  </a:lnTo>
                  <a:lnTo>
                    <a:pt x="529" y="516"/>
                  </a:lnTo>
                  <a:lnTo>
                    <a:pt x="534" y="506"/>
                  </a:lnTo>
                  <a:lnTo>
                    <a:pt x="540" y="497"/>
                  </a:lnTo>
                  <a:lnTo>
                    <a:pt x="553" y="479"/>
                  </a:lnTo>
                  <a:lnTo>
                    <a:pt x="566" y="462"/>
                  </a:lnTo>
                  <a:lnTo>
                    <a:pt x="580" y="445"/>
                  </a:lnTo>
                  <a:lnTo>
                    <a:pt x="594" y="429"/>
                  </a:lnTo>
                  <a:lnTo>
                    <a:pt x="610" y="413"/>
                  </a:lnTo>
                  <a:lnTo>
                    <a:pt x="626" y="397"/>
                  </a:lnTo>
                  <a:lnTo>
                    <a:pt x="642" y="382"/>
                  </a:lnTo>
                  <a:lnTo>
                    <a:pt x="660" y="368"/>
                  </a:lnTo>
                  <a:lnTo>
                    <a:pt x="678" y="354"/>
                  </a:lnTo>
                  <a:lnTo>
                    <a:pt x="696" y="340"/>
                  </a:lnTo>
                  <a:lnTo>
                    <a:pt x="715" y="328"/>
                  </a:lnTo>
                  <a:lnTo>
                    <a:pt x="736" y="315"/>
                  </a:lnTo>
                  <a:lnTo>
                    <a:pt x="756" y="304"/>
                  </a:lnTo>
                  <a:lnTo>
                    <a:pt x="776" y="293"/>
                  </a:lnTo>
                  <a:lnTo>
                    <a:pt x="798" y="283"/>
                  </a:lnTo>
                  <a:lnTo>
                    <a:pt x="821" y="273"/>
                  </a:lnTo>
                  <a:lnTo>
                    <a:pt x="842" y="264"/>
                  </a:lnTo>
                  <a:lnTo>
                    <a:pt x="865" y="256"/>
                  </a:lnTo>
                  <a:lnTo>
                    <a:pt x="889" y="248"/>
                  </a:lnTo>
                  <a:close/>
                </a:path>
              </a:pathLst>
            </a:custGeom>
            <a:solidFill>
              <a:srgbClr val="AAD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/>
            </a:p>
          </p:txBody>
        </p:sp>
      </p:grpSp>
      <p:sp>
        <p:nvSpPr>
          <p:cNvPr id="27" name="(c)" hidden="1"/>
          <p:cNvSpPr txBox="1"/>
          <p:nvPr userDrawn="1"/>
        </p:nvSpPr>
        <p:spPr>
          <a:xfrm>
            <a:off x="11907970" y="6891795"/>
            <a:ext cx="277320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>
                <a:solidFill>
                  <a:schemeClr val="bg1"/>
                </a:solidFill>
                <a:latin typeface="+mn-lt"/>
              </a:rPr>
              <a:t> vaestoliitto</a:t>
            </a:r>
            <a:endParaRPr lang="en-GB" sz="20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8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2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63" r:id="rId7"/>
    <p:sldLayoutId id="2147483664" r:id="rId8"/>
    <p:sldLayoutId id="2147483656" r:id="rId9"/>
    <p:sldLayoutId id="2147483657" r:id="rId10"/>
    <p:sldLayoutId id="2147483658" r:id="rId11"/>
    <p:sldLayoutId id="2147483659" r:id="rId12"/>
    <p:sldLayoutId id="2147483654" r:id="rId13"/>
    <p:sldLayoutId id="2147483655" r:id="rId14"/>
    <p:sldLayoutId id="2147483661" r:id="rId15"/>
    <p:sldLayoutId id="2147483662" r:id="rId1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714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5413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352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6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79600" indent="-261938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1063" indent="-27146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20938" indent="-2698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E3B85-CDC8-AD16-3AAA-F29EC36D9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282EA6D-0963-D7CE-04E9-29E61498B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427" y="4985652"/>
            <a:ext cx="9012302" cy="1152128"/>
          </a:xfrm>
        </p:spPr>
        <p:txBody>
          <a:bodyPr/>
          <a:lstStyle/>
          <a:p>
            <a:pPr algn="l"/>
            <a:b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b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b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  <a:t>Huolia suhteessa tai deittailussa?</a:t>
            </a:r>
            <a:br>
              <a:rPr lang="fi-FI" sz="280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r>
              <a:rPr lang="fi-FI" sz="2000" dirty="0">
                <a:latin typeface="Poppins" panose="00000500000000000000" pitchFamily="2" charset="0"/>
              </a:rPr>
              <a:t>Keskustelutukea alle 28-vuotiaille aikuisille  maksuttomasti ja nimettömästi chatissa</a:t>
            </a:r>
            <a:br>
              <a:rPr lang="fi-FI" sz="2800" b="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br>
              <a:rPr lang="fi-FI" sz="2000" b="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br>
              <a:rPr lang="fi-FI" sz="2000" b="0" dirty="0">
                <a:solidFill>
                  <a:schemeClr val="tx1"/>
                </a:solidFill>
                <a:latin typeface="Poppins" panose="00000500000000000000" pitchFamily="2" charset="0"/>
              </a:rPr>
            </a:br>
            <a:r>
              <a:rPr lang="fi-FI" sz="2000" b="0" dirty="0">
                <a:solidFill>
                  <a:schemeClr val="tx1"/>
                </a:solidFill>
                <a:latin typeface="Poppins" panose="00000500000000000000" pitchFamily="2" charset="0"/>
              </a:rPr>
              <a:t>Chat palvelee</a:t>
            </a:r>
            <a:r>
              <a:rPr lang="fi-FI" sz="2000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 sinua </a:t>
            </a:r>
            <a:r>
              <a:rPr lang="fi-FI" sz="2000" dirty="0">
                <a:solidFill>
                  <a:schemeClr val="tx1"/>
                </a:solidFill>
                <a:latin typeface="+mj-lt"/>
              </a:rPr>
              <a:t>maanantaisin klo 10-12 </a:t>
            </a:r>
            <a:r>
              <a:rPr lang="fi-FI" sz="2000" b="0" dirty="0">
                <a:solidFill>
                  <a:schemeClr val="tx1"/>
                </a:solidFill>
                <a:latin typeface="Poppins" panose="00000500000000000000" pitchFamily="2" charset="0"/>
              </a:rPr>
              <a:t>ja </a:t>
            </a:r>
            <a:r>
              <a:rPr lang="fi-FI" sz="2000" dirty="0">
                <a:solidFill>
                  <a:schemeClr val="tx1"/>
                </a:solidFill>
                <a:latin typeface="+mj-lt"/>
              </a:rPr>
              <a:t>torstaisin klo 18-19</a:t>
            </a:r>
            <a:r>
              <a:rPr lang="fi-FI" sz="2000" b="0" dirty="0">
                <a:solidFill>
                  <a:schemeClr val="tx1"/>
                </a:solidFill>
                <a:latin typeface="Poppins" panose="00000500000000000000" pitchFamily="2" charset="0"/>
              </a:rPr>
              <a:t>.</a:t>
            </a:r>
            <a:r>
              <a:rPr lang="fi-FI" sz="2000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  <a:t> </a:t>
            </a:r>
            <a:br>
              <a:rPr lang="fi-FI" sz="2000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</a:br>
            <a:br>
              <a:rPr lang="fi-FI" sz="2000" b="0" i="0" dirty="0">
                <a:solidFill>
                  <a:schemeClr val="tx1"/>
                </a:solidFill>
                <a:effectLst/>
                <a:latin typeface="Poppins" panose="00000500000000000000" pitchFamily="2" charset="0"/>
              </a:rPr>
            </a:br>
            <a:r>
              <a:rPr lang="fi-FI" sz="2000" b="0" i="0" dirty="0">
                <a:effectLst/>
              </a:rPr>
              <a:t>Voit </a:t>
            </a:r>
            <a:r>
              <a:rPr lang="fi-FI" sz="2000" b="0" i="0">
                <a:effectLst/>
              </a:rPr>
              <a:t>myös halutessasi varata </a:t>
            </a:r>
            <a:r>
              <a:rPr lang="fi-FI" sz="2000" b="0" i="0" dirty="0">
                <a:effectLst/>
              </a:rPr>
              <a:t>oman ajan chattiin.</a:t>
            </a:r>
            <a:br>
              <a:rPr lang="fi-FI" sz="2800" b="0" i="0" dirty="0">
                <a:effectLst/>
                <a:latin typeface="Poppins" panose="00000500000000000000" pitchFamily="2" charset="0"/>
              </a:rPr>
            </a:br>
            <a:br>
              <a:rPr lang="fi-FI" sz="2800" b="0" i="0" dirty="0">
                <a:effectLst/>
                <a:latin typeface="Poppins" panose="00000500000000000000" pitchFamily="2" charset="0"/>
              </a:rPr>
            </a:br>
            <a:br>
              <a:rPr lang="fi-FI" sz="2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1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1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1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br>
              <a:rPr lang="fi-FI" sz="28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20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br>
              <a:rPr lang="fi-FI" sz="2000" b="0" i="0" dirty="0">
                <a:solidFill>
                  <a:schemeClr val="tx2"/>
                </a:solidFill>
                <a:effectLst/>
                <a:latin typeface="Poppins" panose="00000500000000000000" pitchFamily="2" charset="0"/>
              </a:rPr>
            </a:br>
            <a:endParaRPr lang="fi-FI" sz="2000" b="0" dirty="0">
              <a:solidFill>
                <a:schemeClr val="tx2"/>
              </a:solidFill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D6BAEFF-410C-FACA-B412-6BDC45E7CCFF}"/>
              </a:ext>
            </a:extLst>
          </p:cNvPr>
          <p:cNvSpPr txBox="1"/>
          <p:nvPr/>
        </p:nvSpPr>
        <p:spPr>
          <a:xfrm>
            <a:off x="1747157" y="3938947"/>
            <a:ext cx="900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hyvakysymys.fi/parisuhdeongelmat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3C94757-B35D-271F-E12E-E74264FC4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97295F6-F004-7B0D-1704-67EB25864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22" name="Nuoli: Oikea 21">
            <a:extLst>
              <a:ext uri="{FF2B5EF4-FFF2-40B4-BE49-F238E27FC236}">
                <a16:creationId xmlns:a16="http://schemas.microsoft.com/office/drawing/2014/main" id="{834E275A-E84A-C6E8-85AB-F6A387D7D258}"/>
              </a:ext>
            </a:extLst>
          </p:cNvPr>
          <p:cNvSpPr/>
          <p:nvPr/>
        </p:nvSpPr>
        <p:spPr>
          <a:xfrm>
            <a:off x="1367111" y="4020370"/>
            <a:ext cx="380046" cy="20648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01209731-77D0-B592-AFBE-4377394BFF0F}"/>
              </a:ext>
            </a:extLst>
          </p:cNvPr>
          <p:cNvSpPr/>
          <p:nvPr/>
        </p:nvSpPr>
        <p:spPr>
          <a:xfrm>
            <a:off x="7056120" y="3429000"/>
            <a:ext cx="4550940" cy="2809547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90CD7D60-6142-23D7-D48D-93565B932941}"/>
              </a:ext>
            </a:extLst>
          </p:cNvPr>
          <p:cNvSpPr txBox="1"/>
          <p:nvPr/>
        </p:nvSpPr>
        <p:spPr>
          <a:xfrm>
            <a:off x="859971" y="4790103"/>
            <a:ext cx="5519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Väestöliitto on järjestö, joka vahvistaa turvallisia ihmissuhteita, ihmisoikeuksia ja hyvinvointia muuttuvassa maailmassa. Tarjoamme nuorille ja aikuisille maksutonta neuvontaa ja tukea. </a:t>
            </a:r>
            <a:endParaRPr lang="fi-FI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050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Väestöliitto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D1C9745F-12DF-4E6C-80C5-5189E08C1A1C}" vid="{4EEE497F-A406-4887-9A10-F2FB1914B999}"/>
    </a:ext>
  </a:extLst>
</a:theme>
</file>

<file path=ppt/theme/theme2.xml><?xml version="1.0" encoding="utf-8"?>
<a:theme xmlns:a="http://schemas.openxmlformats.org/drawingml/2006/main" name="Office Theme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äestöliitto">
      <a:dk1>
        <a:srgbClr val="000000"/>
      </a:dk1>
      <a:lt1>
        <a:sysClr val="window" lastClr="FFFFFF"/>
      </a:lt1>
      <a:dk2>
        <a:srgbClr val="5F5F5F"/>
      </a:dk2>
      <a:lt2>
        <a:srgbClr val="EBEBEB"/>
      </a:lt2>
      <a:accent1>
        <a:srgbClr val="6ABE28"/>
      </a:accent1>
      <a:accent2>
        <a:srgbClr val="1E5A41"/>
      </a:accent2>
      <a:accent3>
        <a:srgbClr val="73AA8C"/>
      </a:accent3>
      <a:accent4>
        <a:srgbClr val="B4CDBE"/>
      </a:accent4>
      <a:accent5>
        <a:srgbClr val="FFDC32"/>
      </a:accent5>
      <a:accent6>
        <a:srgbClr val="FFF5CD"/>
      </a:accent6>
      <a:hlink>
        <a:srgbClr val="1E5A41"/>
      </a:hlink>
      <a:folHlink>
        <a:srgbClr val="1E5A41"/>
      </a:folHlink>
    </a:clrScheme>
    <a:fontScheme name="Väestöliitto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9AEB9DFD3E6F247BD7AB36A5F508902" ma:contentTypeVersion="18" ma:contentTypeDescription="Luo uusi asiakirja." ma:contentTypeScope="" ma:versionID="14ad2995a72a39d40b5ede9fe63078fc">
  <xsd:schema xmlns:xsd="http://www.w3.org/2001/XMLSchema" xmlns:xs="http://www.w3.org/2001/XMLSchema" xmlns:p="http://schemas.microsoft.com/office/2006/metadata/properties" xmlns:ns2="4270b00d-08ba-408a-a44e-a5b90acedb60" xmlns:ns3="e02730c2-7c15-4eae-840d-e00321e50790" targetNamespace="http://schemas.microsoft.com/office/2006/metadata/properties" ma:root="true" ma:fieldsID="aab235abe4a90b7ea08643b1ca999a12" ns2:_="" ns3:_="">
    <xsd:import namespace="4270b00d-08ba-408a-a44e-a5b90acedb60"/>
    <xsd:import namespace="e02730c2-7c15-4eae-840d-e00321e507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0b00d-08ba-408a-a44e-a5b90aced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a78af7d1-1cb3-4c37-a36d-ed1db76542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730c2-7c15-4eae-840d-e00321e507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b57adbd-f0de-4db2-bea6-315882afd35e}" ma:internalName="TaxCatchAll" ma:showField="CatchAllData" ma:web="e02730c2-7c15-4eae-840d-e00321e507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70b00d-08ba-408a-a44e-a5b90acedb60">
      <Terms xmlns="http://schemas.microsoft.com/office/infopath/2007/PartnerControls"/>
    </lcf76f155ced4ddcb4097134ff3c332f>
    <TaxCatchAll xmlns="e02730c2-7c15-4eae-840d-e00321e507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738104-AF78-44E3-9158-6F04C4D3D2FC}">
  <ds:schemaRefs>
    <ds:schemaRef ds:uri="4270b00d-08ba-408a-a44e-a5b90acedb60"/>
    <ds:schemaRef ds:uri="e02730c2-7c15-4eae-840d-e00321e507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92AB79A-663B-4E83-A5EA-DA831FB7CF8A}">
  <ds:schemaRefs>
    <ds:schemaRef ds:uri="http://purl.org/dc/elements/1.1/"/>
    <ds:schemaRef ds:uri="http://purl.org/dc/terms/"/>
    <ds:schemaRef ds:uri="e02730c2-7c15-4eae-840d-e00321e50790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270b00d-08ba-408a-a44e-a5b90acedb60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25534D-6A39-4E0B-AB93-EF75299155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vaestoliitto_embed 2018</Template>
  <TotalTime>303</TotalTime>
  <Words>79</Words>
  <Application>Microsoft Office PowerPoint</Application>
  <PresentationFormat>Laajakuva</PresentationFormat>
  <Paragraphs>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Poppins</vt:lpstr>
      <vt:lpstr>Arial</vt:lpstr>
      <vt:lpstr>Poppins SemiBold</vt:lpstr>
      <vt:lpstr>Väestöliitto</vt:lpstr>
      <vt:lpstr>   Huolia suhteessa tai deittailussa? Keskustelutukea alle 28-vuotiaille aikuisille  maksuttomasti ja nimettömästi chatissa   Chat palvelee sinua maanantaisin klo 10-12 ja torstaisin klo 18-19.   Voit myös halutessasi varata oman ajan chattiin.         </vt:lpstr>
    </vt:vector>
  </TitlesOfParts>
  <Company>grow.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Kirsikka Bonsdorff</dc:creator>
  <cp:lastModifiedBy>Viivi Sihvonen</cp:lastModifiedBy>
  <cp:revision>5</cp:revision>
  <dcterms:created xsi:type="dcterms:W3CDTF">2022-02-10T11:31:18Z</dcterms:created>
  <dcterms:modified xsi:type="dcterms:W3CDTF">2025-01-16T09:14:35Z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0x01010059AEB9DFD3E6F247BD7AB36A5F508902</vt:lpwstr>
  </property>
  <property fmtid="{D5CDD505-2E9C-101B-9397-08002B2CF9AE}" pid="3" name="MediaServiceImageTags">
    <vt:lpwstr/>
  </property>
</Properties>
</file>